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23.jpg" ContentType="image/jpg"/>
  <Override PartName="/ppt/media/image25.jpg" ContentType="image/jpg"/>
  <Override PartName="/ppt/media/image27.jpg" ContentType="image/jpg"/>
  <Override PartName="/ppt/media/image29.jpg" ContentType="image/jpg"/>
  <Override PartName="/ppt/media/image31.jpg" ContentType="image/jpg"/>
  <Override PartName="/ppt/media/image33.jpg" ContentType="image/jpg"/>
  <Override PartName="/ppt/media/image36.jpg" ContentType="image/jpg"/>
  <Override PartName="/ppt/media/image37.jpg" ContentType="image/jpg"/>
  <Override PartName="/ppt/media/image38.jpg" ContentType="image/jpg"/>
  <Override PartName="/ppt/media/image39.jpg" ContentType="image/jpg"/>
  <Override PartName="/ppt/media/image40.jpg" ContentType="image/jpg"/>
  <Override PartName="/ppt/media/image42.jpg" ContentType="image/jpg"/>
  <Override PartName="/ppt/media/image43.jpg" ContentType="image/jpg"/>
  <Override PartName="/ppt/media/image45.jpg" ContentType="image/jpg"/>
  <Override PartName="/ppt/media/image49.jpg" ContentType="image/jpg"/>
  <Override PartName="/ppt/media/image51.jpg" ContentType="image/jpg"/>
  <Override PartName="/ppt/media/image53.jpg" ContentType="image/jpg"/>
  <Override PartName="/ppt/media/image55.jpg" ContentType="image/jpg"/>
  <Override PartName="/ppt/media/image57.jpg" ContentType="image/jpg"/>
  <Override PartName="/ppt/media/image59.jpg" ContentType="image/jpg"/>
  <Override PartName="/ppt/media/image61.jpg" ContentType="image/jpg"/>
  <Override PartName="/ppt/media/image63.jpg" ContentType="image/jpg"/>
  <Override PartName="/ppt/media/image65.jpg" ContentType="image/jpg"/>
  <Override PartName="/ppt/media/image70.jpg" ContentType="image/jpg"/>
  <Override PartName="/ppt/media/image72.jpg" ContentType="image/jpg"/>
  <Override PartName="/ppt/media/image74.jpg" ContentType="image/jpg"/>
  <Override PartName="/ppt/media/image77.jpg" ContentType="image/jpg"/>
  <Override PartName="/ppt/media/image82.jpg" ContentType="image/jpg"/>
  <Override PartName="/ppt/media/image84.jpg" ContentType="image/jpg"/>
  <Override PartName="/ppt/media/image86.jpg" ContentType="image/jpg"/>
  <Override PartName="/ppt/media/image95.jpg" ContentType="image/jpg"/>
  <Override PartName="/ppt/media/image96.jpg" ContentType="image/jpg"/>
  <Override PartName="/ppt/media/image109.jpg" ContentType="image/jpg"/>
  <Override PartName="/ppt/media/image111.jpg" ContentType="image/jpg"/>
  <Override PartName="/ppt/media/image116.jpg" ContentType="image/jpg"/>
  <Override PartName="/ppt/media/image119.jpg" ContentType="image/jpg"/>
  <Override PartName="/ppt/media/image121.jpg" ContentType="image/jpg"/>
  <Override PartName="/ppt/media/image125.jpg" ContentType="image/jpg"/>
  <Override PartName="/ppt/media/image129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0" r:id="rId14"/>
    <p:sldId id="270" r:id="rId15"/>
    <p:sldId id="279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</p:sldIdLst>
  <p:sldSz cx="12192000" cy="6858000"/>
  <p:notesSz cx="7102475" cy="10231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4660"/>
  </p:normalViewPr>
  <p:slideViewPr>
    <p:cSldViewPr snapToGrid="0">
      <p:cViewPr varScale="1">
        <p:scale>
          <a:sx n="65" d="100"/>
          <a:sy n="65" d="100"/>
        </p:scale>
        <p:origin x="8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FF6C53-EC1A-870B-10B0-2E9C4A33FF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7DCDE5-B68D-3BA2-34C4-BECD82F2AD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E2A2C08-6DB9-4C46-A2A6-EB893FE0C234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0D7867-309E-9C8F-F35F-5CFFAE62A3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51DB7-1D83-9F00-99C8-7A12744190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3286131-F615-4180-A949-7E88E95A6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5759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9B30ED4-E9E9-48A6-AFA5-760DE763AA99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3879"/>
            <a:ext cx="5681980" cy="402862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A79E53C-B370-4A55-8DCC-C79FC0A7B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085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3680" y="24003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09980" y="305849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 err="1"/>
              <a:t>Mechatron</a:t>
            </a:r>
            <a:r>
              <a:rPr lang="en-US" dirty="0"/>
              <a:t> co., Ltd.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C99F79CD-72C6-4738-9F59-E1E39F76D1F2}" type="datetime1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www.mechatron.co.th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9820BEFB-4A7E-4117-9A8D-23851D9E6FF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B7137901-A805-D445-8C53-F4754DFFD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353798"/>
            <a:ext cx="1565835" cy="1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26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47D6-0B6D-8571-2ACD-3DAE3564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4FA2F0-F565-CEDE-2B17-FCAF9AE85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4D15-3F39-41E3-8426-93DA46E05574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CA6510-C8A6-5C8E-D0C5-602E1A779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97C84-7115-DFF8-B998-6AD8A0F6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BEFB-4A7E-4117-9A8D-23851D9E6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7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2060">
            <a:alpha val="6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EC98EE-DBE0-C2DF-7BDA-FC426434F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9883" y="273246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CFFF86A-F8FE-B67B-4DF8-8C062477F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158" y="462617"/>
            <a:ext cx="9875520" cy="868477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112069AC-EB77-8DDB-8F49-63E7C2314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4D15-3F39-41E3-8426-93DA46E05574}" type="datetime1">
              <a:rPr lang="en-US" smtClean="0"/>
              <a:t>6/24/2026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E15BADBB-3DB4-2F92-D713-5BF7DE9DB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92CD7FE-41A5-E7C0-B797-1D2196113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BEFB-4A7E-4117-9A8D-23851D9E6FF9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AFB1C1-AB71-7B38-3A04-1A58A9B3A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842" y="206188"/>
            <a:ext cx="645489" cy="67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44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DA24-CAF0-46F1-94E6-7183398B9B60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BEFB-4A7E-4117-9A8D-23851D9E6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7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9954D15-3F39-41E3-8426-93DA46E05574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www.mechatron.co.th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820BEFB-4A7E-4117-9A8D-23851D9E6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9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6" r:id="rId2"/>
    <p:sldLayoutId id="2147483685" r:id="rId3"/>
    <p:sldLayoutId id="21474836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12" Type="http://schemas.openxmlformats.org/officeDocument/2006/relationships/image" Target="../media/image45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g"/><Relationship Id="rId11" Type="http://schemas.openxmlformats.org/officeDocument/2006/relationships/image" Target="../media/image44.png"/><Relationship Id="rId5" Type="http://schemas.openxmlformats.org/officeDocument/2006/relationships/image" Target="../media/image38.jpg"/><Relationship Id="rId10" Type="http://schemas.openxmlformats.org/officeDocument/2006/relationships/image" Target="../media/image43.jpg"/><Relationship Id="rId4" Type="http://schemas.openxmlformats.org/officeDocument/2006/relationships/image" Target="../media/image37.jpg"/><Relationship Id="rId9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g"/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11" Type="http://schemas.openxmlformats.org/officeDocument/2006/relationships/image" Target="../media/image63.jpg"/><Relationship Id="rId5" Type="http://schemas.openxmlformats.org/officeDocument/2006/relationships/image" Target="../media/image57.jp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7.jp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jp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7.jp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jp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jp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jp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jp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jpg"/><Relationship Id="rId18" Type="http://schemas.openxmlformats.org/officeDocument/2006/relationships/image" Target="../media/image124.png"/><Relationship Id="rId26" Type="http://schemas.openxmlformats.org/officeDocument/2006/relationships/image" Target="../media/image132.png"/><Relationship Id="rId3" Type="http://schemas.openxmlformats.org/officeDocument/2006/relationships/image" Target="../media/image109.jp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5" Type="http://schemas.openxmlformats.org/officeDocument/2006/relationships/image" Target="../media/image131.png"/><Relationship Id="rId2" Type="http://schemas.openxmlformats.org/officeDocument/2006/relationships/image" Target="../media/image108.png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24" Type="http://schemas.openxmlformats.org/officeDocument/2006/relationships/image" Target="../media/image130.png"/><Relationship Id="rId5" Type="http://schemas.openxmlformats.org/officeDocument/2006/relationships/image" Target="../media/image111.jpg"/><Relationship Id="rId15" Type="http://schemas.openxmlformats.org/officeDocument/2006/relationships/image" Target="../media/image121.jpg"/><Relationship Id="rId23" Type="http://schemas.openxmlformats.org/officeDocument/2006/relationships/image" Target="../media/image129.jpg"/><Relationship Id="rId10" Type="http://schemas.openxmlformats.org/officeDocument/2006/relationships/image" Target="../media/image116.jpg"/><Relationship Id="rId19" Type="http://schemas.openxmlformats.org/officeDocument/2006/relationships/image" Target="../media/image125.jp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Ekkachai@mechtron.co.th" TargetMode="External"/><Relationship Id="rId2" Type="http://schemas.openxmlformats.org/officeDocument/2006/relationships/hyperlink" Target="mailto:Kornravee@Mechatron.co.th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video" Target="../media/media1.MOV"/><Relationship Id="rId16" Type="http://schemas.openxmlformats.org/officeDocument/2006/relationships/image" Target="../media/image18.jpeg"/><Relationship Id="rId1" Type="http://schemas.microsoft.com/office/2007/relationships/media" Target="../media/media1.MOV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28C0-44BB-A297-4AB4-3DD57EF9A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1363962"/>
            <a:ext cx="9966960" cy="2926080"/>
          </a:xfrm>
        </p:spPr>
        <p:txBody>
          <a:bodyPr/>
          <a:lstStyle/>
          <a:p>
            <a:r>
              <a:rPr lang="en-US" dirty="0" err="1"/>
              <a:t>Mechatron</a:t>
            </a:r>
            <a:r>
              <a:rPr lang="en-US" dirty="0"/>
              <a:t> co., Ltd.</a:t>
            </a:r>
            <a:br>
              <a:rPr lang="en-US" dirty="0"/>
            </a:br>
            <a:r>
              <a:rPr lang="th-TH" dirty="0"/>
              <a:t>บริษัท เมคาตรอน จำกัด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7B1D1-5306-C9EA-DBD4-B1B11CBB9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72" y="4421523"/>
            <a:ext cx="8767860" cy="1388165"/>
          </a:xfrm>
        </p:spPr>
        <p:txBody>
          <a:bodyPr/>
          <a:lstStyle/>
          <a:p>
            <a:r>
              <a:rPr lang="en-US" dirty="0"/>
              <a:t>COMPANY INTRODUCTION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8D648-F1A5-7CD9-E632-D103ADB58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www.mechatron.co.th</a:t>
            </a:r>
          </a:p>
        </p:txBody>
      </p:sp>
    </p:spTree>
    <p:extLst>
      <p:ext uri="{BB962C8B-B14F-4D97-AF65-F5344CB8AC3E}">
        <p14:creationId xmlns:p14="http://schemas.microsoft.com/office/powerpoint/2010/main" val="218049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4717774" cy="129974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Customer : SAIC Motor –CP</a:t>
            </a:r>
          </a:p>
          <a:p>
            <a:pPr algn="l"/>
            <a:r>
              <a:rPr lang="en-US" dirty="0"/>
              <a:t>Project: QA Work Shop Relocation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CF8E1835-B494-2CEB-B0F9-B46FC0E7D8E7}"/>
              </a:ext>
            </a:extLst>
          </p:cNvPr>
          <p:cNvGrpSpPr/>
          <p:nvPr/>
        </p:nvGrpSpPr>
        <p:grpSpPr>
          <a:xfrm>
            <a:off x="1253725" y="2418360"/>
            <a:ext cx="2365375" cy="1819275"/>
            <a:chOff x="1097280" y="1663700"/>
            <a:chExt cx="2365375" cy="1819275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B1F5002B-83D1-213E-B314-0F55D880DF0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7280" y="1663700"/>
              <a:ext cx="2364994" cy="1818894"/>
            </a:xfrm>
            <a:prstGeom prst="rect">
              <a:avLst/>
            </a:prstGeom>
          </p:spPr>
        </p:pic>
        <p:pic>
          <p:nvPicPr>
            <p:cNvPr id="12" name="object 7">
              <a:extLst>
                <a:ext uri="{FF2B5EF4-FFF2-40B4-BE49-F238E27FC236}">
                  <a16:creationId xmlns:a16="http://schemas.microsoft.com/office/drawing/2014/main" id="{B6602D48-92E7-F9E6-74C8-BD8EBEA005B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0780" y="1727200"/>
              <a:ext cx="2184399" cy="1638300"/>
            </a:xfrm>
            <a:prstGeom prst="rect">
              <a:avLst/>
            </a:prstGeom>
          </p:spPr>
        </p:pic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F17AF5F0-FEFF-2530-EDA5-0DC4DDC52E67}"/>
                </a:ext>
              </a:extLst>
            </p:cNvPr>
            <p:cNvSpPr/>
            <p:nvPr/>
          </p:nvSpPr>
          <p:spPr>
            <a:xfrm>
              <a:off x="1141730" y="1708150"/>
              <a:ext cx="2222500" cy="1676400"/>
            </a:xfrm>
            <a:custGeom>
              <a:avLst/>
              <a:gdLst/>
              <a:ahLst/>
              <a:cxnLst/>
              <a:rect l="l" t="t" r="r" b="b"/>
              <a:pathLst>
                <a:path w="2222500" h="1676400">
                  <a:moveTo>
                    <a:pt x="0" y="1676400"/>
                  </a:moveTo>
                  <a:lnTo>
                    <a:pt x="2222499" y="1676400"/>
                  </a:lnTo>
                  <a:lnTo>
                    <a:pt x="2222499" y="0"/>
                  </a:lnTo>
                  <a:lnTo>
                    <a:pt x="0" y="0"/>
                  </a:lnTo>
                  <a:lnTo>
                    <a:pt x="0" y="1676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1">
            <a:extLst>
              <a:ext uri="{FF2B5EF4-FFF2-40B4-BE49-F238E27FC236}">
                <a16:creationId xmlns:a16="http://schemas.microsoft.com/office/drawing/2014/main" id="{7F54A12C-51B4-4495-9FEB-AF8E8A0F176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4081" y="4281704"/>
            <a:ext cx="2243631" cy="1286955"/>
          </a:xfrm>
          <a:prstGeom prst="rect">
            <a:avLst/>
          </a:prstGeom>
        </p:spPr>
      </p:pic>
      <p:grpSp>
        <p:nvGrpSpPr>
          <p:cNvPr id="17" name="object 16">
            <a:extLst>
              <a:ext uri="{FF2B5EF4-FFF2-40B4-BE49-F238E27FC236}">
                <a16:creationId xmlns:a16="http://schemas.microsoft.com/office/drawing/2014/main" id="{C2D93C3A-8559-A16F-53E0-E2A1A619B04B}"/>
              </a:ext>
            </a:extLst>
          </p:cNvPr>
          <p:cNvGrpSpPr/>
          <p:nvPr/>
        </p:nvGrpSpPr>
        <p:grpSpPr>
          <a:xfrm>
            <a:off x="4053889" y="3894846"/>
            <a:ext cx="6488290" cy="1869427"/>
            <a:chOff x="3381420" y="3666298"/>
            <a:chExt cx="8437881" cy="2727960"/>
          </a:xfrm>
        </p:grpSpPr>
        <p:pic>
          <p:nvPicPr>
            <p:cNvPr id="19" name="object 18">
              <a:extLst>
                <a:ext uri="{FF2B5EF4-FFF2-40B4-BE49-F238E27FC236}">
                  <a16:creationId xmlns:a16="http://schemas.microsoft.com/office/drawing/2014/main" id="{0B8DB2BF-C518-E487-3BA3-C8C47BD9A47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74601" y="3666298"/>
              <a:ext cx="2044700" cy="2727960"/>
            </a:xfrm>
            <a:prstGeom prst="rect">
              <a:avLst/>
            </a:prstGeom>
          </p:spPr>
        </p:pic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AF2B29C5-643F-2FD6-2D7B-208541585B4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81420" y="4286396"/>
              <a:ext cx="2607298" cy="1909185"/>
            </a:xfrm>
            <a:prstGeom prst="rect">
              <a:avLst/>
            </a:prstGeom>
          </p:spPr>
        </p:pic>
        <p:pic>
          <p:nvPicPr>
            <p:cNvPr id="30" name="object 24">
              <a:extLst>
                <a:ext uri="{FF2B5EF4-FFF2-40B4-BE49-F238E27FC236}">
                  <a16:creationId xmlns:a16="http://schemas.microsoft.com/office/drawing/2014/main" id="{4DD5E92D-14E6-FEB3-1F6F-2333E020BD9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95302" y="4286838"/>
              <a:ext cx="2702144" cy="1932048"/>
            </a:xfrm>
            <a:prstGeom prst="rect">
              <a:avLst/>
            </a:prstGeom>
          </p:spPr>
        </p:pic>
      </p:grpSp>
      <p:grpSp>
        <p:nvGrpSpPr>
          <p:cNvPr id="32" name="object 26">
            <a:extLst>
              <a:ext uri="{FF2B5EF4-FFF2-40B4-BE49-F238E27FC236}">
                <a16:creationId xmlns:a16="http://schemas.microsoft.com/office/drawing/2014/main" id="{1C797226-E5A6-DC1D-19AB-9A399A31C2CC}"/>
              </a:ext>
            </a:extLst>
          </p:cNvPr>
          <p:cNvGrpSpPr/>
          <p:nvPr/>
        </p:nvGrpSpPr>
        <p:grpSpPr>
          <a:xfrm>
            <a:off x="8906412" y="1688947"/>
            <a:ext cx="2726055" cy="2088514"/>
            <a:chOff x="9438640" y="1529080"/>
            <a:chExt cx="2726055" cy="2088514"/>
          </a:xfrm>
        </p:grpSpPr>
        <p:pic>
          <p:nvPicPr>
            <p:cNvPr id="33" name="object 27">
              <a:extLst>
                <a:ext uri="{FF2B5EF4-FFF2-40B4-BE49-F238E27FC236}">
                  <a16:creationId xmlns:a16="http://schemas.microsoft.com/office/drawing/2014/main" id="{D1317CBB-D526-D3CE-288A-604E952481D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38640" y="1529080"/>
              <a:ext cx="2725674" cy="2088134"/>
            </a:xfrm>
            <a:prstGeom prst="rect">
              <a:avLst/>
            </a:prstGeom>
          </p:spPr>
        </p:pic>
        <p:pic>
          <p:nvPicPr>
            <p:cNvPr id="34" name="object 28">
              <a:extLst>
                <a:ext uri="{FF2B5EF4-FFF2-40B4-BE49-F238E27FC236}">
                  <a16:creationId xmlns:a16="http://schemas.microsoft.com/office/drawing/2014/main" id="{448869FB-EBF3-2497-6A34-EFC5347D0FF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02140" y="1592580"/>
              <a:ext cx="2545079" cy="1907539"/>
            </a:xfrm>
            <a:prstGeom prst="rect">
              <a:avLst/>
            </a:prstGeom>
          </p:spPr>
        </p:pic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A6E2C16A-DC33-A04D-521D-E118BC560F33}"/>
                </a:ext>
              </a:extLst>
            </p:cNvPr>
            <p:cNvSpPr/>
            <p:nvPr/>
          </p:nvSpPr>
          <p:spPr>
            <a:xfrm>
              <a:off x="9483090" y="1573530"/>
              <a:ext cx="2583180" cy="1945639"/>
            </a:xfrm>
            <a:custGeom>
              <a:avLst/>
              <a:gdLst/>
              <a:ahLst/>
              <a:cxnLst/>
              <a:rect l="l" t="t" r="r" b="b"/>
              <a:pathLst>
                <a:path w="2583179" h="1945639">
                  <a:moveTo>
                    <a:pt x="0" y="1945639"/>
                  </a:moveTo>
                  <a:lnTo>
                    <a:pt x="2583179" y="1945639"/>
                  </a:lnTo>
                  <a:lnTo>
                    <a:pt x="2583179" y="0"/>
                  </a:lnTo>
                  <a:lnTo>
                    <a:pt x="0" y="0"/>
                  </a:lnTo>
                  <a:lnTo>
                    <a:pt x="0" y="194563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object 32">
            <a:extLst>
              <a:ext uri="{FF2B5EF4-FFF2-40B4-BE49-F238E27FC236}">
                <a16:creationId xmlns:a16="http://schemas.microsoft.com/office/drawing/2014/main" id="{2FEB2ABC-89DB-1358-A400-D02C2AA25C01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580889" y="1752447"/>
            <a:ext cx="1739900" cy="2316480"/>
          </a:xfrm>
          <a:prstGeom prst="rect">
            <a:avLst/>
          </a:prstGeom>
        </p:spPr>
      </p:pic>
      <p:grpSp>
        <p:nvGrpSpPr>
          <p:cNvPr id="37" name="object 34">
            <a:extLst>
              <a:ext uri="{FF2B5EF4-FFF2-40B4-BE49-F238E27FC236}">
                <a16:creationId xmlns:a16="http://schemas.microsoft.com/office/drawing/2014/main" id="{0466AA2C-A710-FD00-8AF8-C2CD47A57257}"/>
              </a:ext>
            </a:extLst>
          </p:cNvPr>
          <p:cNvGrpSpPr/>
          <p:nvPr/>
        </p:nvGrpSpPr>
        <p:grpSpPr>
          <a:xfrm>
            <a:off x="4019748" y="2410205"/>
            <a:ext cx="2364994" cy="1827726"/>
            <a:chOff x="3657600" y="1529080"/>
            <a:chExt cx="3079115" cy="2355215"/>
          </a:xfrm>
        </p:grpSpPr>
        <p:pic>
          <p:nvPicPr>
            <p:cNvPr id="38" name="object 35">
              <a:extLst>
                <a:ext uri="{FF2B5EF4-FFF2-40B4-BE49-F238E27FC236}">
                  <a16:creationId xmlns:a16="http://schemas.microsoft.com/office/drawing/2014/main" id="{9D57F0AD-E748-04E6-DDFC-53A18ABDAF5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57600" y="1529080"/>
              <a:ext cx="3078733" cy="2354834"/>
            </a:xfrm>
            <a:prstGeom prst="rect">
              <a:avLst/>
            </a:prstGeom>
          </p:spPr>
        </p:pic>
        <p:pic>
          <p:nvPicPr>
            <p:cNvPr id="39" name="object 36">
              <a:extLst>
                <a:ext uri="{FF2B5EF4-FFF2-40B4-BE49-F238E27FC236}">
                  <a16:creationId xmlns:a16="http://schemas.microsoft.com/office/drawing/2014/main" id="{8F54FA73-4208-6543-7E5A-FA6E4ADAA33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21100" y="1592580"/>
              <a:ext cx="2898140" cy="2174240"/>
            </a:xfrm>
            <a:prstGeom prst="rect">
              <a:avLst/>
            </a:prstGeom>
          </p:spPr>
        </p:pic>
        <p:sp>
          <p:nvSpPr>
            <p:cNvPr id="40" name="object 37">
              <a:extLst>
                <a:ext uri="{FF2B5EF4-FFF2-40B4-BE49-F238E27FC236}">
                  <a16:creationId xmlns:a16="http://schemas.microsoft.com/office/drawing/2014/main" id="{754BE5DD-4CF5-6E25-8C01-805DA9FE80F9}"/>
                </a:ext>
              </a:extLst>
            </p:cNvPr>
            <p:cNvSpPr/>
            <p:nvPr/>
          </p:nvSpPr>
          <p:spPr>
            <a:xfrm>
              <a:off x="3702050" y="1573530"/>
              <a:ext cx="2936240" cy="2212340"/>
            </a:xfrm>
            <a:custGeom>
              <a:avLst/>
              <a:gdLst/>
              <a:ahLst/>
              <a:cxnLst/>
              <a:rect l="l" t="t" r="r" b="b"/>
              <a:pathLst>
                <a:path w="2936240" h="2212340">
                  <a:moveTo>
                    <a:pt x="0" y="2212340"/>
                  </a:moveTo>
                  <a:lnTo>
                    <a:pt x="2936240" y="2212340"/>
                  </a:lnTo>
                  <a:lnTo>
                    <a:pt x="2936240" y="0"/>
                  </a:lnTo>
                  <a:lnTo>
                    <a:pt x="0" y="0"/>
                  </a:lnTo>
                  <a:lnTo>
                    <a:pt x="0" y="221234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">
            <a:extLst>
              <a:ext uri="{FF2B5EF4-FFF2-40B4-BE49-F238E27FC236}">
                <a16:creationId xmlns:a16="http://schemas.microsoft.com/office/drawing/2014/main" id="{510D67C2-A188-743B-8692-39ED1A7523B1}"/>
              </a:ext>
            </a:extLst>
          </p:cNvPr>
          <p:cNvSpPr txBox="1">
            <a:spLocks/>
          </p:cNvSpPr>
          <p:nvPr/>
        </p:nvSpPr>
        <p:spPr>
          <a:xfrm>
            <a:off x="1005840" y="5694837"/>
            <a:ext cx="116254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000" kern="0" spc="-15" dirty="0">
                <a:latin typeface="Calibri"/>
                <a:cs typeface="Calibri"/>
              </a:rPr>
              <a:t>Work shop area ,Office, Car Park (Thermoplastic painting) ,Steel Structure, Lifter installation</a:t>
            </a:r>
            <a:endParaRPr lang="en-US" sz="2000" kern="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0470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7" y="1578366"/>
            <a:ext cx="5790435" cy="16557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Customer : Kyowa</a:t>
            </a:r>
          </a:p>
          <a:p>
            <a:pPr algn="l"/>
            <a:r>
              <a:rPr lang="en-US" dirty="0"/>
              <a:t>Project: Vibration Measurement Prototype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pic>
        <p:nvPicPr>
          <p:cNvPr id="3074" name="Picture 2" descr="No photo description available.">
            <a:extLst>
              <a:ext uri="{FF2B5EF4-FFF2-40B4-BE49-F238E27FC236}">
                <a16:creationId xmlns:a16="http://schemas.microsoft.com/office/drawing/2014/main" id="{6D169339-382F-1108-19EA-CD0D759D1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798" y="2682241"/>
            <a:ext cx="2279276" cy="303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o photo description available.">
            <a:extLst>
              <a:ext uri="{FF2B5EF4-FFF2-40B4-BE49-F238E27FC236}">
                <a16:creationId xmlns:a16="http://schemas.microsoft.com/office/drawing/2014/main" id="{E3BCD55D-6ED7-E9AC-540E-9F30E2C62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357" y="2945520"/>
            <a:ext cx="2776227" cy="208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209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7" y="1578366"/>
            <a:ext cx="4744721" cy="16557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Dust Pipe system</a:t>
            </a:r>
          </a:p>
          <a:p>
            <a:pPr algn="l"/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www.mechatron.co.th</a:t>
            </a:r>
          </a:p>
        </p:txBody>
      </p:sp>
      <p:grpSp>
        <p:nvGrpSpPr>
          <p:cNvPr id="5" name="object 18">
            <a:extLst>
              <a:ext uri="{FF2B5EF4-FFF2-40B4-BE49-F238E27FC236}">
                <a16:creationId xmlns:a16="http://schemas.microsoft.com/office/drawing/2014/main" id="{3B0FE16F-187B-5F4C-9D78-7C7AF3F3F39C}"/>
              </a:ext>
            </a:extLst>
          </p:cNvPr>
          <p:cNvGrpSpPr/>
          <p:nvPr/>
        </p:nvGrpSpPr>
        <p:grpSpPr>
          <a:xfrm>
            <a:off x="925158" y="2708519"/>
            <a:ext cx="4554855" cy="2571115"/>
            <a:chOff x="815339" y="3812540"/>
            <a:chExt cx="4554855" cy="2571115"/>
          </a:xfrm>
        </p:grpSpPr>
        <p:pic>
          <p:nvPicPr>
            <p:cNvPr id="6" name="object 19">
              <a:extLst>
                <a:ext uri="{FF2B5EF4-FFF2-40B4-BE49-F238E27FC236}">
                  <a16:creationId xmlns:a16="http://schemas.microsoft.com/office/drawing/2014/main" id="{59621925-2136-AAF5-4125-8A195B10FCF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39" y="3812540"/>
              <a:ext cx="4554474" cy="2570734"/>
            </a:xfrm>
            <a:prstGeom prst="rect">
              <a:avLst/>
            </a:prstGeom>
          </p:spPr>
        </p:pic>
        <p:pic>
          <p:nvPicPr>
            <p:cNvPr id="7" name="object 20">
              <a:extLst>
                <a:ext uri="{FF2B5EF4-FFF2-40B4-BE49-F238E27FC236}">
                  <a16:creationId xmlns:a16="http://schemas.microsoft.com/office/drawing/2014/main" id="{D321268E-833D-A943-B8F8-0E324C414B6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59" y="3896360"/>
              <a:ext cx="4335780" cy="2352040"/>
            </a:xfrm>
            <a:prstGeom prst="rect">
              <a:avLst/>
            </a:prstGeom>
          </p:spPr>
        </p:pic>
        <p:sp>
          <p:nvSpPr>
            <p:cNvPr id="8" name="object 21">
              <a:extLst>
                <a:ext uri="{FF2B5EF4-FFF2-40B4-BE49-F238E27FC236}">
                  <a16:creationId xmlns:a16="http://schemas.microsoft.com/office/drawing/2014/main" id="{BA01E76C-56A3-86BA-F8E2-BED8127D0A92}"/>
                </a:ext>
              </a:extLst>
            </p:cNvPr>
            <p:cNvSpPr/>
            <p:nvPr/>
          </p:nvSpPr>
          <p:spPr>
            <a:xfrm>
              <a:off x="870584" y="3867785"/>
              <a:ext cx="4392930" cy="2409190"/>
            </a:xfrm>
            <a:custGeom>
              <a:avLst/>
              <a:gdLst/>
              <a:ahLst/>
              <a:cxnLst/>
              <a:rect l="l" t="t" r="r" b="b"/>
              <a:pathLst>
                <a:path w="4392930" h="2409190">
                  <a:moveTo>
                    <a:pt x="0" y="2409190"/>
                  </a:moveTo>
                  <a:lnTo>
                    <a:pt x="4392930" y="2409190"/>
                  </a:lnTo>
                  <a:lnTo>
                    <a:pt x="4392930" y="0"/>
                  </a:lnTo>
                  <a:lnTo>
                    <a:pt x="0" y="0"/>
                  </a:lnTo>
                  <a:lnTo>
                    <a:pt x="0" y="2409190"/>
                  </a:lnTo>
                  <a:close/>
                </a:path>
              </a:pathLst>
            </a:custGeom>
            <a:ln w="571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22">
            <a:extLst>
              <a:ext uri="{FF2B5EF4-FFF2-40B4-BE49-F238E27FC236}">
                <a16:creationId xmlns:a16="http://schemas.microsoft.com/office/drawing/2014/main" id="{F447EB18-7552-5EEA-7A52-14776A3F3A17}"/>
              </a:ext>
            </a:extLst>
          </p:cNvPr>
          <p:cNvGrpSpPr/>
          <p:nvPr/>
        </p:nvGrpSpPr>
        <p:grpSpPr>
          <a:xfrm>
            <a:off x="5586059" y="2708519"/>
            <a:ext cx="2614295" cy="2571115"/>
            <a:chOff x="5476240" y="3812540"/>
            <a:chExt cx="2614295" cy="2571115"/>
          </a:xfrm>
        </p:grpSpPr>
        <p:pic>
          <p:nvPicPr>
            <p:cNvPr id="10" name="object 23">
              <a:extLst>
                <a:ext uri="{FF2B5EF4-FFF2-40B4-BE49-F238E27FC236}">
                  <a16:creationId xmlns:a16="http://schemas.microsoft.com/office/drawing/2014/main" id="{4222ED17-66B5-ABDB-EA6E-5C47A62A9D3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76240" y="3812540"/>
              <a:ext cx="2613914" cy="2570734"/>
            </a:xfrm>
            <a:prstGeom prst="rect">
              <a:avLst/>
            </a:prstGeom>
          </p:spPr>
        </p:pic>
        <p:pic>
          <p:nvPicPr>
            <p:cNvPr id="11" name="object 24">
              <a:extLst>
                <a:ext uri="{FF2B5EF4-FFF2-40B4-BE49-F238E27FC236}">
                  <a16:creationId xmlns:a16="http://schemas.microsoft.com/office/drawing/2014/main" id="{238B0CA6-9438-E19D-8911-A7E323F3EC1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60060" y="3896360"/>
              <a:ext cx="2395219" cy="2352040"/>
            </a:xfrm>
            <a:prstGeom prst="rect">
              <a:avLst/>
            </a:prstGeom>
          </p:spPr>
        </p:pic>
        <p:sp>
          <p:nvSpPr>
            <p:cNvPr id="12" name="object 25">
              <a:extLst>
                <a:ext uri="{FF2B5EF4-FFF2-40B4-BE49-F238E27FC236}">
                  <a16:creationId xmlns:a16="http://schemas.microsoft.com/office/drawing/2014/main" id="{EFF6CCC3-BD71-7B02-55A8-8F601C3FB536}"/>
                </a:ext>
              </a:extLst>
            </p:cNvPr>
            <p:cNvSpPr/>
            <p:nvPr/>
          </p:nvSpPr>
          <p:spPr>
            <a:xfrm>
              <a:off x="5531485" y="3867785"/>
              <a:ext cx="2452370" cy="2409190"/>
            </a:xfrm>
            <a:custGeom>
              <a:avLst/>
              <a:gdLst/>
              <a:ahLst/>
              <a:cxnLst/>
              <a:rect l="l" t="t" r="r" b="b"/>
              <a:pathLst>
                <a:path w="2452370" h="2409190">
                  <a:moveTo>
                    <a:pt x="0" y="2409190"/>
                  </a:moveTo>
                  <a:lnTo>
                    <a:pt x="2452369" y="2409190"/>
                  </a:lnTo>
                  <a:lnTo>
                    <a:pt x="2452369" y="0"/>
                  </a:lnTo>
                  <a:lnTo>
                    <a:pt x="0" y="0"/>
                  </a:lnTo>
                  <a:lnTo>
                    <a:pt x="0" y="2409190"/>
                  </a:lnTo>
                  <a:close/>
                </a:path>
              </a:pathLst>
            </a:custGeom>
            <a:ln w="571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26">
            <a:extLst>
              <a:ext uri="{FF2B5EF4-FFF2-40B4-BE49-F238E27FC236}">
                <a16:creationId xmlns:a16="http://schemas.microsoft.com/office/drawing/2014/main" id="{B6EFE77E-6094-3F4A-3F27-714F9E504AC7}"/>
              </a:ext>
            </a:extLst>
          </p:cNvPr>
          <p:cNvGrpSpPr/>
          <p:nvPr/>
        </p:nvGrpSpPr>
        <p:grpSpPr>
          <a:xfrm>
            <a:off x="8326719" y="2728838"/>
            <a:ext cx="3574415" cy="2533015"/>
            <a:chOff x="8216900" y="3832859"/>
            <a:chExt cx="3574415" cy="2533015"/>
          </a:xfrm>
        </p:grpSpPr>
        <p:pic>
          <p:nvPicPr>
            <p:cNvPr id="14" name="object 27">
              <a:extLst>
                <a:ext uri="{FF2B5EF4-FFF2-40B4-BE49-F238E27FC236}">
                  <a16:creationId xmlns:a16="http://schemas.microsoft.com/office/drawing/2014/main" id="{6493B186-6FC3-01AD-B242-750390303E6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16900" y="3832859"/>
              <a:ext cx="3574034" cy="2532634"/>
            </a:xfrm>
            <a:prstGeom prst="rect">
              <a:avLst/>
            </a:prstGeom>
          </p:spPr>
        </p:pic>
        <p:pic>
          <p:nvPicPr>
            <p:cNvPr id="15" name="object 28">
              <a:extLst>
                <a:ext uri="{FF2B5EF4-FFF2-40B4-BE49-F238E27FC236}">
                  <a16:creationId xmlns:a16="http://schemas.microsoft.com/office/drawing/2014/main" id="{C54E726C-D798-D041-8ED1-7DB67C50304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80400" y="3896359"/>
              <a:ext cx="3393440" cy="2352040"/>
            </a:xfrm>
            <a:prstGeom prst="rect">
              <a:avLst/>
            </a:prstGeom>
          </p:spPr>
        </p:pic>
        <p:sp>
          <p:nvSpPr>
            <p:cNvPr id="16" name="object 29">
              <a:extLst>
                <a:ext uri="{FF2B5EF4-FFF2-40B4-BE49-F238E27FC236}">
                  <a16:creationId xmlns:a16="http://schemas.microsoft.com/office/drawing/2014/main" id="{8F88B013-7EFB-C447-9D85-FE41108AD45E}"/>
                </a:ext>
              </a:extLst>
            </p:cNvPr>
            <p:cNvSpPr/>
            <p:nvPr/>
          </p:nvSpPr>
          <p:spPr>
            <a:xfrm>
              <a:off x="8261350" y="3877309"/>
              <a:ext cx="3431540" cy="2390140"/>
            </a:xfrm>
            <a:custGeom>
              <a:avLst/>
              <a:gdLst/>
              <a:ahLst/>
              <a:cxnLst/>
              <a:rect l="l" t="t" r="r" b="b"/>
              <a:pathLst>
                <a:path w="3431540" h="2390140">
                  <a:moveTo>
                    <a:pt x="0" y="2390140"/>
                  </a:moveTo>
                  <a:lnTo>
                    <a:pt x="3431540" y="2390140"/>
                  </a:lnTo>
                  <a:lnTo>
                    <a:pt x="3431540" y="0"/>
                  </a:lnTo>
                  <a:lnTo>
                    <a:pt x="0" y="0"/>
                  </a:lnTo>
                  <a:lnTo>
                    <a:pt x="0" y="239014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39500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7" y="1578366"/>
            <a:ext cx="4744721" cy="16557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Dust Pipe system</a:t>
            </a:r>
          </a:p>
          <a:p>
            <a:pPr algn="l"/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www.mechatron.co.th</a:t>
            </a:r>
          </a:p>
        </p:txBody>
      </p:sp>
      <p:grpSp>
        <p:nvGrpSpPr>
          <p:cNvPr id="5" name="object 18">
            <a:extLst>
              <a:ext uri="{FF2B5EF4-FFF2-40B4-BE49-F238E27FC236}">
                <a16:creationId xmlns:a16="http://schemas.microsoft.com/office/drawing/2014/main" id="{3B0FE16F-187B-5F4C-9D78-7C7AF3F3F39C}"/>
              </a:ext>
            </a:extLst>
          </p:cNvPr>
          <p:cNvGrpSpPr/>
          <p:nvPr/>
        </p:nvGrpSpPr>
        <p:grpSpPr>
          <a:xfrm>
            <a:off x="925158" y="2708519"/>
            <a:ext cx="4554855" cy="2571115"/>
            <a:chOff x="815339" y="3812540"/>
            <a:chExt cx="4554855" cy="2571115"/>
          </a:xfrm>
        </p:grpSpPr>
        <p:pic>
          <p:nvPicPr>
            <p:cNvPr id="6" name="object 19">
              <a:extLst>
                <a:ext uri="{FF2B5EF4-FFF2-40B4-BE49-F238E27FC236}">
                  <a16:creationId xmlns:a16="http://schemas.microsoft.com/office/drawing/2014/main" id="{59621925-2136-AAF5-4125-8A195B10FCF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39" y="3812540"/>
              <a:ext cx="4554474" cy="2570734"/>
            </a:xfrm>
            <a:prstGeom prst="rect">
              <a:avLst/>
            </a:prstGeom>
          </p:spPr>
        </p:pic>
        <p:pic>
          <p:nvPicPr>
            <p:cNvPr id="7" name="object 20">
              <a:extLst>
                <a:ext uri="{FF2B5EF4-FFF2-40B4-BE49-F238E27FC236}">
                  <a16:creationId xmlns:a16="http://schemas.microsoft.com/office/drawing/2014/main" id="{D321268E-833D-A943-B8F8-0E324C414B6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59" y="3896360"/>
              <a:ext cx="4335780" cy="2352040"/>
            </a:xfrm>
            <a:prstGeom prst="rect">
              <a:avLst/>
            </a:prstGeom>
          </p:spPr>
        </p:pic>
        <p:sp>
          <p:nvSpPr>
            <p:cNvPr id="8" name="object 21">
              <a:extLst>
                <a:ext uri="{FF2B5EF4-FFF2-40B4-BE49-F238E27FC236}">
                  <a16:creationId xmlns:a16="http://schemas.microsoft.com/office/drawing/2014/main" id="{BA01E76C-56A3-86BA-F8E2-BED8127D0A92}"/>
                </a:ext>
              </a:extLst>
            </p:cNvPr>
            <p:cNvSpPr/>
            <p:nvPr/>
          </p:nvSpPr>
          <p:spPr>
            <a:xfrm>
              <a:off x="870584" y="3867785"/>
              <a:ext cx="4392930" cy="2409190"/>
            </a:xfrm>
            <a:custGeom>
              <a:avLst/>
              <a:gdLst/>
              <a:ahLst/>
              <a:cxnLst/>
              <a:rect l="l" t="t" r="r" b="b"/>
              <a:pathLst>
                <a:path w="4392930" h="2409190">
                  <a:moveTo>
                    <a:pt x="0" y="2409190"/>
                  </a:moveTo>
                  <a:lnTo>
                    <a:pt x="4392930" y="2409190"/>
                  </a:lnTo>
                  <a:lnTo>
                    <a:pt x="4392930" y="0"/>
                  </a:lnTo>
                  <a:lnTo>
                    <a:pt x="0" y="0"/>
                  </a:lnTo>
                  <a:lnTo>
                    <a:pt x="0" y="2409190"/>
                  </a:lnTo>
                  <a:close/>
                </a:path>
              </a:pathLst>
            </a:custGeom>
            <a:ln w="571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22">
            <a:extLst>
              <a:ext uri="{FF2B5EF4-FFF2-40B4-BE49-F238E27FC236}">
                <a16:creationId xmlns:a16="http://schemas.microsoft.com/office/drawing/2014/main" id="{F447EB18-7552-5EEA-7A52-14776A3F3A17}"/>
              </a:ext>
            </a:extLst>
          </p:cNvPr>
          <p:cNvGrpSpPr/>
          <p:nvPr/>
        </p:nvGrpSpPr>
        <p:grpSpPr>
          <a:xfrm>
            <a:off x="5586059" y="2708519"/>
            <a:ext cx="2614295" cy="2571115"/>
            <a:chOff x="5476240" y="3812540"/>
            <a:chExt cx="2614295" cy="2571115"/>
          </a:xfrm>
        </p:grpSpPr>
        <p:pic>
          <p:nvPicPr>
            <p:cNvPr id="10" name="object 23">
              <a:extLst>
                <a:ext uri="{FF2B5EF4-FFF2-40B4-BE49-F238E27FC236}">
                  <a16:creationId xmlns:a16="http://schemas.microsoft.com/office/drawing/2014/main" id="{4222ED17-66B5-ABDB-EA6E-5C47A62A9D3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76240" y="3812540"/>
              <a:ext cx="2613914" cy="2570734"/>
            </a:xfrm>
            <a:prstGeom prst="rect">
              <a:avLst/>
            </a:prstGeom>
          </p:spPr>
        </p:pic>
        <p:pic>
          <p:nvPicPr>
            <p:cNvPr id="11" name="object 24">
              <a:extLst>
                <a:ext uri="{FF2B5EF4-FFF2-40B4-BE49-F238E27FC236}">
                  <a16:creationId xmlns:a16="http://schemas.microsoft.com/office/drawing/2014/main" id="{238B0CA6-9438-E19D-8911-A7E323F3EC1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60060" y="3896360"/>
              <a:ext cx="2395219" cy="2352040"/>
            </a:xfrm>
            <a:prstGeom prst="rect">
              <a:avLst/>
            </a:prstGeom>
          </p:spPr>
        </p:pic>
        <p:sp>
          <p:nvSpPr>
            <p:cNvPr id="12" name="object 25">
              <a:extLst>
                <a:ext uri="{FF2B5EF4-FFF2-40B4-BE49-F238E27FC236}">
                  <a16:creationId xmlns:a16="http://schemas.microsoft.com/office/drawing/2014/main" id="{EFF6CCC3-BD71-7B02-55A8-8F601C3FB536}"/>
                </a:ext>
              </a:extLst>
            </p:cNvPr>
            <p:cNvSpPr/>
            <p:nvPr/>
          </p:nvSpPr>
          <p:spPr>
            <a:xfrm>
              <a:off x="5531485" y="3867785"/>
              <a:ext cx="2452370" cy="2409190"/>
            </a:xfrm>
            <a:custGeom>
              <a:avLst/>
              <a:gdLst/>
              <a:ahLst/>
              <a:cxnLst/>
              <a:rect l="l" t="t" r="r" b="b"/>
              <a:pathLst>
                <a:path w="2452370" h="2409190">
                  <a:moveTo>
                    <a:pt x="0" y="2409190"/>
                  </a:moveTo>
                  <a:lnTo>
                    <a:pt x="2452369" y="2409190"/>
                  </a:lnTo>
                  <a:lnTo>
                    <a:pt x="2452369" y="0"/>
                  </a:lnTo>
                  <a:lnTo>
                    <a:pt x="0" y="0"/>
                  </a:lnTo>
                  <a:lnTo>
                    <a:pt x="0" y="2409190"/>
                  </a:lnTo>
                  <a:close/>
                </a:path>
              </a:pathLst>
            </a:custGeom>
            <a:ln w="5715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26">
            <a:extLst>
              <a:ext uri="{FF2B5EF4-FFF2-40B4-BE49-F238E27FC236}">
                <a16:creationId xmlns:a16="http://schemas.microsoft.com/office/drawing/2014/main" id="{B6EFE77E-6094-3F4A-3F27-714F9E504AC7}"/>
              </a:ext>
            </a:extLst>
          </p:cNvPr>
          <p:cNvGrpSpPr/>
          <p:nvPr/>
        </p:nvGrpSpPr>
        <p:grpSpPr>
          <a:xfrm>
            <a:off x="8326719" y="2728838"/>
            <a:ext cx="3574415" cy="2533015"/>
            <a:chOff x="8216900" y="3832859"/>
            <a:chExt cx="3574415" cy="2533015"/>
          </a:xfrm>
        </p:grpSpPr>
        <p:pic>
          <p:nvPicPr>
            <p:cNvPr id="14" name="object 27">
              <a:extLst>
                <a:ext uri="{FF2B5EF4-FFF2-40B4-BE49-F238E27FC236}">
                  <a16:creationId xmlns:a16="http://schemas.microsoft.com/office/drawing/2014/main" id="{6493B186-6FC3-01AD-B242-750390303E6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16900" y="3832859"/>
              <a:ext cx="3574034" cy="2532634"/>
            </a:xfrm>
            <a:prstGeom prst="rect">
              <a:avLst/>
            </a:prstGeom>
          </p:spPr>
        </p:pic>
        <p:pic>
          <p:nvPicPr>
            <p:cNvPr id="15" name="object 28">
              <a:extLst>
                <a:ext uri="{FF2B5EF4-FFF2-40B4-BE49-F238E27FC236}">
                  <a16:creationId xmlns:a16="http://schemas.microsoft.com/office/drawing/2014/main" id="{C54E726C-D798-D041-8ED1-7DB67C50304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80400" y="3896359"/>
              <a:ext cx="3393440" cy="2352040"/>
            </a:xfrm>
            <a:prstGeom prst="rect">
              <a:avLst/>
            </a:prstGeom>
          </p:spPr>
        </p:pic>
        <p:sp>
          <p:nvSpPr>
            <p:cNvPr id="16" name="object 29">
              <a:extLst>
                <a:ext uri="{FF2B5EF4-FFF2-40B4-BE49-F238E27FC236}">
                  <a16:creationId xmlns:a16="http://schemas.microsoft.com/office/drawing/2014/main" id="{8F88B013-7EFB-C447-9D85-FE41108AD45E}"/>
                </a:ext>
              </a:extLst>
            </p:cNvPr>
            <p:cNvSpPr/>
            <p:nvPr/>
          </p:nvSpPr>
          <p:spPr>
            <a:xfrm>
              <a:off x="8261350" y="3877309"/>
              <a:ext cx="3431540" cy="2390140"/>
            </a:xfrm>
            <a:custGeom>
              <a:avLst/>
              <a:gdLst/>
              <a:ahLst/>
              <a:cxnLst/>
              <a:rect l="l" t="t" r="r" b="b"/>
              <a:pathLst>
                <a:path w="3431540" h="2390140">
                  <a:moveTo>
                    <a:pt x="0" y="2390140"/>
                  </a:moveTo>
                  <a:lnTo>
                    <a:pt x="3431540" y="2390140"/>
                  </a:lnTo>
                  <a:lnTo>
                    <a:pt x="3431540" y="0"/>
                  </a:lnTo>
                  <a:lnTo>
                    <a:pt x="0" y="0"/>
                  </a:lnTo>
                  <a:lnTo>
                    <a:pt x="0" y="239014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95229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Piping System</a:t>
            </a:r>
          </a:p>
          <a:p>
            <a:pPr algn="l"/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5" name="object 7">
            <a:extLst>
              <a:ext uri="{FF2B5EF4-FFF2-40B4-BE49-F238E27FC236}">
                <a16:creationId xmlns:a16="http://schemas.microsoft.com/office/drawing/2014/main" id="{B183C2A6-39A8-CD74-63DF-F2CE1A7DA9FC}"/>
              </a:ext>
            </a:extLst>
          </p:cNvPr>
          <p:cNvGrpSpPr/>
          <p:nvPr/>
        </p:nvGrpSpPr>
        <p:grpSpPr>
          <a:xfrm>
            <a:off x="1692644" y="2307552"/>
            <a:ext cx="1613983" cy="2082986"/>
            <a:chOff x="861060" y="355600"/>
            <a:chExt cx="2840355" cy="3493135"/>
          </a:xfrm>
        </p:grpSpPr>
        <p:pic>
          <p:nvPicPr>
            <p:cNvPr id="6" name="object 8">
              <a:extLst>
                <a:ext uri="{FF2B5EF4-FFF2-40B4-BE49-F238E27FC236}">
                  <a16:creationId xmlns:a16="http://schemas.microsoft.com/office/drawing/2014/main" id="{DC199677-24A0-744B-9198-D52C609F856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60" y="355600"/>
              <a:ext cx="2839974" cy="3492754"/>
            </a:xfrm>
            <a:prstGeom prst="rect">
              <a:avLst/>
            </a:prstGeom>
          </p:spPr>
        </p:pic>
        <p:pic>
          <p:nvPicPr>
            <p:cNvPr id="7" name="object 9">
              <a:extLst>
                <a:ext uri="{FF2B5EF4-FFF2-40B4-BE49-F238E27FC236}">
                  <a16:creationId xmlns:a16="http://schemas.microsoft.com/office/drawing/2014/main" id="{46394B37-B98D-B4A5-A630-01C86A3AD1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560" y="419100"/>
              <a:ext cx="2659379" cy="3312160"/>
            </a:xfrm>
            <a:prstGeom prst="rect">
              <a:avLst/>
            </a:prstGeom>
          </p:spPr>
        </p:pic>
        <p:sp>
          <p:nvSpPr>
            <p:cNvPr id="8" name="object 10">
              <a:extLst>
                <a:ext uri="{FF2B5EF4-FFF2-40B4-BE49-F238E27FC236}">
                  <a16:creationId xmlns:a16="http://schemas.microsoft.com/office/drawing/2014/main" id="{03DECC64-5FB3-00DE-7060-957C227D8F3B}"/>
                </a:ext>
              </a:extLst>
            </p:cNvPr>
            <p:cNvSpPr/>
            <p:nvPr/>
          </p:nvSpPr>
          <p:spPr>
            <a:xfrm>
              <a:off x="905510" y="400050"/>
              <a:ext cx="2697480" cy="3350260"/>
            </a:xfrm>
            <a:custGeom>
              <a:avLst/>
              <a:gdLst/>
              <a:ahLst/>
              <a:cxnLst/>
              <a:rect l="l" t="t" r="r" b="b"/>
              <a:pathLst>
                <a:path w="2697479" h="3350260">
                  <a:moveTo>
                    <a:pt x="0" y="3350260"/>
                  </a:moveTo>
                  <a:lnTo>
                    <a:pt x="2697479" y="3350260"/>
                  </a:lnTo>
                  <a:lnTo>
                    <a:pt x="2697479" y="0"/>
                  </a:lnTo>
                  <a:lnTo>
                    <a:pt x="0" y="0"/>
                  </a:lnTo>
                  <a:lnTo>
                    <a:pt x="0" y="33502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11">
            <a:extLst>
              <a:ext uri="{FF2B5EF4-FFF2-40B4-BE49-F238E27FC236}">
                <a16:creationId xmlns:a16="http://schemas.microsoft.com/office/drawing/2014/main" id="{25EBA44E-2480-0767-1E74-74254F3F8E4B}"/>
              </a:ext>
            </a:extLst>
          </p:cNvPr>
          <p:cNvGrpSpPr/>
          <p:nvPr/>
        </p:nvGrpSpPr>
        <p:grpSpPr>
          <a:xfrm>
            <a:off x="4544250" y="2307552"/>
            <a:ext cx="2313750" cy="1786703"/>
            <a:chOff x="3754120" y="355600"/>
            <a:chExt cx="4252595" cy="3234055"/>
          </a:xfrm>
        </p:grpSpPr>
        <p:pic>
          <p:nvPicPr>
            <p:cNvPr id="10" name="object 12">
              <a:extLst>
                <a:ext uri="{FF2B5EF4-FFF2-40B4-BE49-F238E27FC236}">
                  <a16:creationId xmlns:a16="http://schemas.microsoft.com/office/drawing/2014/main" id="{2A16C9EE-CF60-ADE7-F8ED-F036FB1A772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54120" y="355600"/>
              <a:ext cx="4252214" cy="3233674"/>
            </a:xfrm>
            <a:prstGeom prst="rect">
              <a:avLst/>
            </a:prstGeom>
          </p:spPr>
        </p:pic>
        <p:pic>
          <p:nvPicPr>
            <p:cNvPr id="11" name="object 13">
              <a:extLst>
                <a:ext uri="{FF2B5EF4-FFF2-40B4-BE49-F238E27FC236}">
                  <a16:creationId xmlns:a16="http://schemas.microsoft.com/office/drawing/2014/main" id="{FA4F335B-FCDD-2F33-0111-02F8814FDFE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7620" y="419100"/>
              <a:ext cx="4071620" cy="3053079"/>
            </a:xfrm>
            <a:prstGeom prst="rect">
              <a:avLst/>
            </a:prstGeom>
          </p:spPr>
        </p:pic>
        <p:sp>
          <p:nvSpPr>
            <p:cNvPr id="12" name="object 14">
              <a:extLst>
                <a:ext uri="{FF2B5EF4-FFF2-40B4-BE49-F238E27FC236}">
                  <a16:creationId xmlns:a16="http://schemas.microsoft.com/office/drawing/2014/main" id="{6C36EF39-ABD2-29F8-664A-7D5A4663BA74}"/>
                </a:ext>
              </a:extLst>
            </p:cNvPr>
            <p:cNvSpPr/>
            <p:nvPr/>
          </p:nvSpPr>
          <p:spPr>
            <a:xfrm>
              <a:off x="3798570" y="400050"/>
              <a:ext cx="4109720" cy="3091180"/>
            </a:xfrm>
            <a:custGeom>
              <a:avLst/>
              <a:gdLst/>
              <a:ahLst/>
              <a:cxnLst/>
              <a:rect l="l" t="t" r="r" b="b"/>
              <a:pathLst>
                <a:path w="4109720" h="3091179">
                  <a:moveTo>
                    <a:pt x="0" y="3091179"/>
                  </a:moveTo>
                  <a:lnTo>
                    <a:pt x="4109720" y="3091179"/>
                  </a:lnTo>
                  <a:lnTo>
                    <a:pt x="4109720" y="0"/>
                  </a:lnTo>
                  <a:lnTo>
                    <a:pt x="0" y="0"/>
                  </a:lnTo>
                  <a:lnTo>
                    <a:pt x="0" y="309117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5">
            <a:extLst>
              <a:ext uri="{FF2B5EF4-FFF2-40B4-BE49-F238E27FC236}">
                <a16:creationId xmlns:a16="http://schemas.microsoft.com/office/drawing/2014/main" id="{6A0A3F58-421A-8159-3E10-DCEDD2F5DAFD}"/>
              </a:ext>
            </a:extLst>
          </p:cNvPr>
          <p:cNvGrpSpPr/>
          <p:nvPr/>
        </p:nvGrpSpPr>
        <p:grpSpPr>
          <a:xfrm>
            <a:off x="7368987" y="2312894"/>
            <a:ext cx="2393577" cy="1786969"/>
            <a:chOff x="8219440" y="1026160"/>
            <a:chExt cx="3355975" cy="2563495"/>
          </a:xfrm>
        </p:grpSpPr>
        <p:pic>
          <p:nvPicPr>
            <p:cNvPr id="14" name="object 16">
              <a:extLst>
                <a:ext uri="{FF2B5EF4-FFF2-40B4-BE49-F238E27FC236}">
                  <a16:creationId xmlns:a16="http://schemas.microsoft.com/office/drawing/2014/main" id="{145CEA01-412C-F82C-BEED-249FD0EF3D0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19440" y="1026160"/>
              <a:ext cx="3355594" cy="2563114"/>
            </a:xfrm>
            <a:prstGeom prst="rect">
              <a:avLst/>
            </a:prstGeom>
          </p:spPr>
        </p:pic>
        <p:pic>
          <p:nvPicPr>
            <p:cNvPr id="15" name="object 17">
              <a:extLst>
                <a:ext uri="{FF2B5EF4-FFF2-40B4-BE49-F238E27FC236}">
                  <a16:creationId xmlns:a16="http://schemas.microsoft.com/office/drawing/2014/main" id="{D6546BA9-ED02-98FF-162C-B76A7BEC1F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82940" y="1089660"/>
              <a:ext cx="3175000" cy="2382520"/>
            </a:xfrm>
            <a:prstGeom prst="rect">
              <a:avLst/>
            </a:prstGeom>
          </p:spPr>
        </p:pic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AA6D1454-133D-CACC-9E13-FF443344C840}"/>
                </a:ext>
              </a:extLst>
            </p:cNvPr>
            <p:cNvSpPr/>
            <p:nvPr/>
          </p:nvSpPr>
          <p:spPr>
            <a:xfrm>
              <a:off x="8263890" y="1070610"/>
              <a:ext cx="3213100" cy="2420620"/>
            </a:xfrm>
            <a:custGeom>
              <a:avLst/>
              <a:gdLst/>
              <a:ahLst/>
              <a:cxnLst/>
              <a:rect l="l" t="t" r="r" b="b"/>
              <a:pathLst>
                <a:path w="3213100" h="2420620">
                  <a:moveTo>
                    <a:pt x="0" y="2420620"/>
                  </a:moveTo>
                  <a:lnTo>
                    <a:pt x="3213100" y="2420620"/>
                  </a:lnTo>
                  <a:lnTo>
                    <a:pt x="3213100" y="0"/>
                  </a:lnTo>
                  <a:lnTo>
                    <a:pt x="0" y="0"/>
                  </a:lnTo>
                  <a:lnTo>
                    <a:pt x="0" y="242062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9">
            <a:extLst>
              <a:ext uri="{FF2B5EF4-FFF2-40B4-BE49-F238E27FC236}">
                <a16:creationId xmlns:a16="http://schemas.microsoft.com/office/drawing/2014/main" id="{20B7F564-C662-275F-8C16-3D378CC95BFB}"/>
              </a:ext>
            </a:extLst>
          </p:cNvPr>
          <p:cNvGrpSpPr/>
          <p:nvPr/>
        </p:nvGrpSpPr>
        <p:grpSpPr>
          <a:xfrm>
            <a:off x="4635381" y="4495638"/>
            <a:ext cx="2131279" cy="1756786"/>
            <a:chOff x="4931652" y="3732271"/>
            <a:chExt cx="3000375" cy="2523490"/>
          </a:xfrm>
        </p:grpSpPr>
        <p:pic>
          <p:nvPicPr>
            <p:cNvPr id="18" name="object 20">
              <a:extLst>
                <a:ext uri="{FF2B5EF4-FFF2-40B4-BE49-F238E27FC236}">
                  <a16:creationId xmlns:a16="http://schemas.microsoft.com/office/drawing/2014/main" id="{0EF34580-8209-AD44-846E-0B59852FF53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31652" y="3732271"/>
              <a:ext cx="3000022" cy="2522990"/>
            </a:xfrm>
            <a:prstGeom prst="rect">
              <a:avLst/>
            </a:prstGeom>
          </p:spPr>
        </p:pic>
        <p:pic>
          <p:nvPicPr>
            <p:cNvPr id="19" name="object 21">
              <a:extLst>
                <a:ext uri="{FF2B5EF4-FFF2-40B4-BE49-F238E27FC236}">
                  <a16:creationId xmlns:a16="http://schemas.microsoft.com/office/drawing/2014/main" id="{28278532-983C-8A2F-6FDA-59C0F9FC64A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86019" y="3782059"/>
              <a:ext cx="2842260" cy="2369820"/>
            </a:xfrm>
            <a:prstGeom prst="rect">
              <a:avLst/>
            </a:prstGeom>
          </p:spPr>
        </p:pic>
        <p:sp>
          <p:nvSpPr>
            <p:cNvPr id="20" name="object 22">
              <a:extLst>
                <a:ext uri="{FF2B5EF4-FFF2-40B4-BE49-F238E27FC236}">
                  <a16:creationId xmlns:a16="http://schemas.microsoft.com/office/drawing/2014/main" id="{DD2EAEBB-7A0A-4590-8888-626ADCFD1277}"/>
                </a:ext>
              </a:extLst>
            </p:cNvPr>
            <p:cNvSpPr/>
            <p:nvPr/>
          </p:nvSpPr>
          <p:spPr>
            <a:xfrm>
              <a:off x="4966969" y="3763009"/>
              <a:ext cx="2880360" cy="2407920"/>
            </a:xfrm>
            <a:custGeom>
              <a:avLst/>
              <a:gdLst/>
              <a:ahLst/>
              <a:cxnLst/>
              <a:rect l="l" t="t" r="r" b="b"/>
              <a:pathLst>
                <a:path w="2880359" h="2407920">
                  <a:moveTo>
                    <a:pt x="0" y="2407920"/>
                  </a:moveTo>
                  <a:lnTo>
                    <a:pt x="2880360" y="2407920"/>
                  </a:lnTo>
                  <a:lnTo>
                    <a:pt x="2880360" y="0"/>
                  </a:lnTo>
                  <a:lnTo>
                    <a:pt x="0" y="0"/>
                  </a:lnTo>
                  <a:lnTo>
                    <a:pt x="0" y="240792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3">
            <a:extLst>
              <a:ext uri="{FF2B5EF4-FFF2-40B4-BE49-F238E27FC236}">
                <a16:creationId xmlns:a16="http://schemas.microsoft.com/office/drawing/2014/main" id="{48FE10C3-56BC-B67D-1BA5-29C6DF615600}"/>
              </a:ext>
            </a:extLst>
          </p:cNvPr>
          <p:cNvGrpSpPr/>
          <p:nvPr/>
        </p:nvGrpSpPr>
        <p:grpSpPr>
          <a:xfrm>
            <a:off x="7368987" y="4539591"/>
            <a:ext cx="2518958" cy="1732697"/>
            <a:chOff x="8182863" y="3732271"/>
            <a:chExt cx="3424554" cy="2523490"/>
          </a:xfrm>
        </p:grpSpPr>
        <p:pic>
          <p:nvPicPr>
            <p:cNvPr id="22" name="object 24">
              <a:extLst>
                <a:ext uri="{FF2B5EF4-FFF2-40B4-BE49-F238E27FC236}">
                  <a16:creationId xmlns:a16="http://schemas.microsoft.com/office/drawing/2014/main" id="{0612847D-29BB-A5DC-E68A-3C0FFDA31D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82863" y="3732271"/>
              <a:ext cx="3424175" cy="2522990"/>
            </a:xfrm>
            <a:prstGeom prst="rect">
              <a:avLst/>
            </a:prstGeom>
          </p:spPr>
        </p:pic>
        <p:pic>
          <p:nvPicPr>
            <p:cNvPr id="23" name="object 25">
              <a:extLst>
                <a:ext uri="{FF2B5EF4-FFF2-40B4-BE49-F238E27FC236}">
                  <a16:creationId xmlns:a16="http://schemas.microsoft.com/office/drawing/2014/main" id="{B7614B43-EBF5-3FB7-09F6-39D754F94E1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37219" y="3782059"/>
              <a:ext cx="3266439" cy="2369820"/>
            </a:xfrm>
            <a:prstGeom prst="rect">
              <a:avLst/>
            </a:prstGeom>
          </p:spPr>
        </p:pic>
        <p:sp>
          <p:nvSpPr>
            <p:cNvPr id="24" name="object 26">
              <a:extLst>
                <a:ext uri="{FF2B5EF4-FFF2-40B4-BE49-F238E27FC236}">
                  <a16:creationId xmlns:a16="http://schemas.microsoft.com/office/drawing/2014/main" id="{4F3E861E-13CD-E5B9-94C2-E2C731B270DB}"/>
                </a:ext>
              </a:extLst>
            </p:cNvPr>
            <p:cNvSpPr/>
            <p:nvPr/>
          </p:nvSpPr>
          <p:spPr>
            <a:xfrm>
              <a:off x="8218169" y="3763009"/>
              <a:ext cx="3304540" cy="2407920"/>
            </a:xfrm>
            <a:custGeom>
              <a:avLst/>
              <a:gdLst/>
              <a:ahLst/>
              <a:cxnLst/>
              <a:rect l="l" t="t" r="r" b="b"/>
              <a:pathLst>
                <a:path w="3304540" h="2407920">
                  <a:moveTo>
                    <a:pt x="0" y="2407920"/>
                  </a:moveTo>
                  <a:lnTo>
                    <a:pt x="3304539" y="2407920"/>
                  </a:lnTo>
                  <a:lnTo>
                    <a:pt x="3304539" y="0"/>
                  </a:lnTo>
                  <a:lnTo>
                    <a:pt x="0" y="0"/>
                  </a:lnTo>
                  <a:lnTo>
                    <a:pt x="0" y="240792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7">
            <a:extLst>
              <a:ext uri="{FF2B5EF4-FFF2-40B4-BE49-F238E27FC236}">
                <a16:creationId xmlns:a16="http://schemas.microsoft.com/office/drawing/2014/main" id="{0FEEE908-E3CB-CAAB-2137-9A072068E56B}"/>
              </a:ext>
            </a:extLst>
          </p:cNvPr>
          <p:cNvGrpSpPr/>
          <p:nvPr/>
        </p:nvGrpSpPr>
        <p:grpSpPr>
          <a:xfrm>
            <a:off x="1362496" y="4608329"/>
            <a:ext cx="2586652" cy="1655762"/>
            <a:chOff x="854451" y="3988811"/>
            <a:chExt cx="3890010" cy="2272030"/>
          </a:xfrm>
        </p:grpSpPr>
        <p:pic>
          <p:nvPicPr>
            <p:cNvPr id="26" name="object 28">
              <a:extLst>
                <a:ext uri="{FF2B5EF4-FFF2-40B4-BE49-F238E27FC236}">
                  <a16:creationId xmlns:a16="http://schemas.microsoft.com/office/drawing/2014/main" id="{CA315E41-BF3F-9817-A51E-1CA4284AB488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4451" y="3988811"/>
              <a:ext cx="3889510" cy="2271531"/>
            </a:xfrm>
            <a:prstGeom prst="rect">
              <a:avLst/>
            </a:prstGeom>
          </p:spPr>
        </p:pic>
        <p:pic>
          <p:nvPicPr>
            <p:cNvPr id="27" name="object 29">
              <a:extLst>
                <a:ext uri="{FF2B5EF4-FFF2-40B4-BE49-F238E27FC236}">
                  <a16:creationId xmlns:a16="http://schemas.microsoft.com/office/drawing/2014/main" id="{178C293E-373C-E0A3-334B-AA770486EFD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4559" y="4058920"/>
              <a:ext cx="3698240" cy="2080260"/>
            </a:xfrm>
            <a:prstGeom prst="rect">
              <a:avLst/>
            </a:prstGeom>
          </p:spPr>
        </p:pic>
        <p:sp>
          <p:nvSpPr>
            <p:cNvPr id="28" name="object 30">
              <a:extLst>
                <a:ext uri="{FF2B5EF4-FFF2-40B4-BE49-F238E27FC236}">
                  <a16:creationId xmlns:a16="http://schemas.microsoft.com/office/drawing/2014/main" id="{F483419F-42B5-32EF-5414-2A7E1A995567}"/>
                </a:ext>
              </a:extLst>
            </p:cNvPr>
            <p:cNvSpPr/>
            <p:nvPr/>
          </p:nvSpPr>
          <p:spPr>
            <a:xfrm>
              <a:off x="895984" y="4030345"/>
              <a:ext cx="3755390" cy="2137410"/>
            </a:xfrm>
            <a:custGeom>
              <a:avLst/>
              <a:gdLst/>
              <a:ahLst/>
              <a:cxnLst/>
              <a:rect l="l" t="t" r="r" b="b"/>
              <a:pathLst>
                <a:path w="3755390" h="2137410">
                  <a:moveTo>
                    <a:pt x="0" y="2137410"/>
                  </a:moveTo>
                  <a:lnTo>
                    <a:pt x="3755390" y="2137410"/>
                  </a:lnTo>
                  <a:lnTo>
                    <a:pt x="3755390" y="0"/>
                  </a:lnTo>
                  <a:lnTo>
                    <a:pt x="0" y="0"/>
                  </a:lnTo>
                  <a:lnTo>
                    <a:pt x="0" y="2137410"/>
                  </a:lnTo>
                  <a:close/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2821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Steel Structure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CA755E7C-C0A4-0E51-E90E-94FD0AAA1C8F}"/>
              </a:ext>
            </a:extLst>
          </p:cNvPr>
          <p:cNvGrpSpPr/>
          <p:nvPr/>
        </p:nvGrpSpPr>
        <p:grpSpPr>
          <a:xfrm>
            <a:off x="1482292" y="2160762"/>
            <a:ext cx="7364170" cy="4165563"/>
            <a:chOff x="601980" y="314972"/>
            <a:chExt cx="10563225" cy="6338570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0332346C-2A09-2406-2D19-CC8BE78E47A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80" y="314972"/>
              <a:ext cx="3448050" cy="6338570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C6F1C5A9-E8F2-238B-5B59-BECE86CC3EF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620" y="609600"/>
              <a:ext cx="2870200" cy="5760720"/>
            </a:xfrm>
            <a:prstGeom prst="rect">
              <a:avLst/>
            </a:prstGeom>
          </p:spPr>
        </p:pic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0CED4E96-1162-C965-8FE9-3A0C6DF501E9}"/>
                </a:ext>
              </a:extLst>
            </p:cNvPr>
            <p:cNvSpPr/>
            <p:nvPr/>
          </p:nvSpPr>
          <p:spPr>
            <a:xfrm>
              <a:off x="877570" y="590550"/>
              <a:ext cx="2908300" cy="5799455"/>
            </a:xfrm>
            <a:custGeom>
              <a:avLst/>
              <a:gdLst/>
              <a:ahLst/>
              <a:cxnLst/>
              <a:rect l="l" t="t" r="r" b="b"/>
              <a:pathLst>
                <a:path w="2908300" h="5799455">
                  <a:moveTo>
                    <a:pt x="497205" y="0"/>
                  </a:moveTo>
                  <a:lnTo>
                    <a:pt x="2908300" y="0"/>
                  </a:lnTo>
                  <a:lnTo>
                    <a:pt x="2908300" y="5301919"/>
                  </a:lnTo>
                  <a:lnTo>
                    <a:pt x="2905887" y="5352148"/>
                  </a:lnTo>
                  <a:lnTo>
                    <a:pt x="2898394" y="5401703"/>
                  </a:lnTo>
                  <a:lnTo>
                    <a:pt x="2886075" y="5449658"/>
                  </a:lnTo>
                  <a:lnTo>
                    <a:pt x="2869057" y="5494997"/>
                  </a:lnTo>
                  <a:lnTo>
                    <a:pt x="2848483" y="5538749"/>
                  </a:lnTo>
                  <a:lnTo>
                    <a:pt x="2823337" y="5579643"/>
                  </a:lnTo>
                  <a:lnTo>
                    <a:pt x="2794889" y="5617959"/>
                  </a:lnTo>
                  <a:lnTo>
                    <a:pt x="2762631" y="5653430"/>
                  </a:lnTo>
                  <a:lnTo>
                    <a:pt x="2727579" y="5685650"/>
                  </a:lnTo>
                  <a:lnTo>
                    <a:pt x="2689097" y="5714161"/>
                  </a:lnTo>
                  <a:lnTo>
                    <a:pt x="2648331" y="5738914"/>
                  </a:lnTo>
                  <a:lnTo>
                    <a:pt x="2604643" y="5759932"/>
                  </a:lnTo>
                  <a:lnTo>
                    <a:pt x="2559177" y="5776874"/>
                  </a:lnTo>
                  <a:lnTo>
                    <a:pt x="2511297" y="5788850"/>
                  </a:lnTo>
                  <a:lnTo>
                    <a:pt x="2461768" y="5796686"/>
                  </a:lnTo>
                  <a:lnTo>
                    <a:pt x="2411476" y="5799137"/>
                  </a:lnTo>
                  <a:lnTo>
                    <a:pt x="0" y="5799137"/>
                  </a:lnTo>
                  <a:lnTo>
                    <a:pt x="0" y="497204"/>
                  </a:lnTo>
                  <a:lnTo>
                    <a:pt x="2451" y="446913"/>
                  </a:lnTo>
                  <a:lnTo>
                    <a:pt x="10287" y="397383"/>
                  </a:lnTo>
                  <a:lnTo>
                    <a:pt x="22263" y="349503"/>
                  </a:lnTo>
                  <a:lnTo>
                    <a:pt x="39204" y="304038"/>
                  </a:lnTo>
                  <a:lnTo>
                    <a:pt x="60223" y="260350"/>
                  </a:lnTo>
                  <a:lnTo>
                    <a:pt x="84975" y="219583"/>
                  </a:lnTo>
                  <a:lnTo>
                    <a:pt x="113449" y="181228"/>
                  </a:lnTo>
                  <a:lnTo>
                    <a:pt x="145656" y="145669"/>
                  </a:lnTo>
                  <a:lnTo>
                    <a:pt x="181178" y="113411"/>
                  </a:lnTo>
                  <a:lnTo>
                    <a:pt x="219557" y="84962"/>
                  </a:lnTo>
                  <a:lnTo>
                    <a:pt x="260388" y="60198"/>
                  </a:lnTo>
                  <a:lnTo>
                    <a:pt x="304076" y="39242"/>
                  </a:lnTo>
                  <a:lnTo>
                    <a:pt x="349478" y="22225"/>
                  </a:lnTo>
                  <a:lnTo>
                    <a:pt x="397383" y="9905"/>
                  </a:lnTo>
                  <a:lnTo>
                    <a:pt x="447040" y="2412"/>
                  </a:lnTo>
                  <a:lnTo>
                    <a:pt x="497205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C61A43E6-6925-2A7A-BB11-C3925B1C35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0860" y="596900"/>
              <a:ext cx="1956054" cy="513334"/>
            </a:xfrm>
            <a:prstGeom prst="rect">
              <a:avLst/>
            </a:prstGeom>
          </p:spPr>
        </p:pic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202C34D6-0953-CA88-6CC7-F356754B7EA0}"/>
              </a:ext>
            </a:extLst>
          </p:cNvPr>
          <p:cNvGrpSpPr/>
          <p:nvPr/>
        </p:nvGrpSpPr>
        <p:grpSpPr>
          <a:xfrm>
            <a:off x="3886106" y="2576144"/>
            <a:ext cx="5507522" cy="3647684"/>
            <a:chOff x="3929379" y="937260"/>
            <a:chExt cx="7900034" cy="5550535"/>
          </a:xfrm>
        </p:grpSpPr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5692915F-91A1-4D05-E145-174EEC4563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00720" y="937260"/>
              <a:ext cx="3525774" cy="2900934"/>
            </a:xfrm>
            <a:prstGeom prst="rect">
              <a:avLst/>
            </a:prstGeom>
          </p:spPr>
        </p:pic>
        <p:pic>
          <p:nvPicPr>
            <p:cNvPr id="12" name="object 10">
              <a:extLst>
                <a:ext uri="{FF2B5EF4-FFF2-40B4-BE49-F238E27FC236}">
                  <a16:creationId xmlns:a16="http://schemas.microsoft.com/office/drawing/2014/main" id="{0FA08BF4-4A76-533E-288C-A1597E08D68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64220" y="1000760"/>
              <a:ext cx="3345179" cy="2720340"/>
            </a:xfrm>
            <a:prstGeom prst="rect">
              <a:avLst/>
            </a:prstGeom>
          </p:spPr>
        </p:pic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894E37DA-26E9-2366-E3F2-4B1E43C717D1}"/>
                </a:ext>
              </a:extLst>
            </p:cNvPr>
            <p:cNvSpPr/>
            <p:nvPr/>
          </p:nvSpPr>
          <p:spPr>
            <a:xfrm>
              <a:off x="8345170" y="981710"/>
              <a:ext cx="3383279" cy="2758440"/>
            </a:xfrm>
            <a:custGeom>
              <a:avLst/>
              <a:gdLst/>
              <a:ahLst/>
              <a:cxnLst/>
              <a:rect l="l" t="t" r="r" b="b"/>
              <a:pathLst>
                <a:path w="3383279" h="2758440">
                  <a:moveTo>
                    <a:pt x="0" y="2758440"/>
                  </a:moveTo>
                  <a:lnTo>
                    <a:pt x="3383279" y="2758440"/>
                  </a:lnTo>
                  <a:lnTo>
                    <a:pt x="3383279" y="0"/>
                  </a:lnTo>
                  <a:lnTo>
                    <a:pt x="0" y="0"/>
                  </a:lnTo>
                  <a:lnTo>
                    <a:pt x="0" y="2758440"/>
                  </a:lnTo>
                  <a:close/>
                </a:path>
              </a:pathLst>
            </a:custGeom>
            <a:ln w="381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CEEB8DF2-76F1-B65D-B4C6-A0EBF23CAD0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29379" y="3616960"/>
              <a:ext cx="4325874" cy="2870454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99A6CD8A-1ECC-40B3-D366-B06038EE432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2879" y="3680460"/>
              <a:ext cx="4145279" cy="2689860"/>
            </a:xfrm>
            <a:prstGeom prst="rect">
              <a:avLst/>
            </a:prstGeom>
          </p:spPr>
        </p:pic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805E84C1-0951-A748-7070-463425F985C7}"/>
                </a:ext>
              </a:extLst>
            </p:cNvPr>
            <p:cNvSpPr/>
            <p:nvPr/>
          </p:nvSpPr>
          <p:spPr>
            <a:xfrm>
              <a:off x="3973829" y="3661410"/>
              <a:ext cx="4183379" cy="2727960"/>
            </a:xfrm>
            <a:custGeom>
              <a:avLst/>
              <a:gdLst/>
              <a:ahLst/>
              <a:cxnLst/>
              <a:rect l="l" t="t" r="r" b="b"/>
              <a:pathLst>
                <a:path w="4183379" h="2727960">
                  <a:moveTo>
                    <a:pt x="0" y="2727960"/>
                  </a:moveTo>
                  <a:lnTo>
                    <a:pt x="4183379" y="2727960"/>
                  </a:lnTo>
                  <a:lnTo>
                    <a:pt x="4183379" y="0"/>
                  </a:lnTo>
                  <a:lnTo>
                    <a:pt x="0" y="0"/>
                  </a:lnTo>
                  <a:lnTo>
                    <a:pt x="0" y="27279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6E8ABB74-0346-1F5C-00EF-9A0F1659D9F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00720" y="3888739"/>
              <a:ext cx="3528314" cy="2598674"/>
            </a:xfrm>
            <a:prstGeom prst="rect">
              <a:avLst/>
            </a:prstGeom>
          </p:spPr>
        </p:pic>
        <p:pic>
          <p:nvPicPr>
            <p:cNvPr id="18" name="object 16">
              <a:extLst>
                <a:ext uri="{FF2B5EF4-FFF2-40B4-BE49-F238E27FC236}">
                  <a16:creationId xmlns:a16="http://schemas.microsoft.com/office/drawing/2014/main" id="{C23F2E1F-3466-7E1F-9CFB-8BB0B947D13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64220" y="3952239"/>
              <a:ext cx="3347720" cy="2418080"/>
            </a:xfrm>
            <a:prstGeom prst="rect">
              <a:avLst/>
            </a:prstGeom>
          </p:spPr>
        </p:pic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49B9AF7A-C566-E55A-6644-B0BBDFEEC0EF}"/>
                </a:ext>
              </a:extLst>
            </p:cNvPr>
            <p:cNvSpPr/>
            <p:nvPr/>
          </p:nvSpPr>
          <p:spPr>
            <a:xfrm>
              <a:off x="8345170" y="3933189"/>
              <a:ext cx="3385820" cy="2456180"/>
            </a:xfrm>
            <a:custGeom>
              <a:avLst/>
              <a:gdLst/>
              <a:ahLst/>
              <a:cxnLst/>
              <a:rect l="l" t="t" r="r" b="b"/>
              <a:pathLst>
                <a:path w="3385820" h="2456179">
                  <a:moveTo>
                    <a:pt x="0" y="2456180"/>
                  </a:moveTo>
                  <a:lnTo>
                    <a:pt x="3385820" y="2456180"/>
                  </a:lnTo>
                  <a:lnTo>
                    <a:pt x="3385820" y="0"/>
                  </a:lnTo>
                  <a:lnTo>
                    <a:pt x="0" y="0"/>
                  </a:lnTo>
                  <a:lnTo>
                    <a:pt x="0" y="245618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D5772B42-D707-4D83-F821-D97A06006ED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0879" y="1008380"/>
              <a:ext cx="1956053" cy="513334"/>
            </a:xfrm>
            <a:prstGeom prst="rect">
              <a:avLst/>
            </a:prstGeom>
          </p:spPr>
        </p:pic>
      </p:grpSp>
      <p:grpSp>
        <p:nvGrpSpPr>
          <p:cNvPr id="21" name="object 24">
            <a:extLst>
              <a:ext uri="{FF2B5EF4-FFF2-40B4-BE49-F238E27FC236}">
                <a16:creationId xmlns:a16="http://schemas.microsoft.com/office/drawing/2014/main" id="{2546AC46-F032-0B3B-1B56-CD99C8082F7C}"/>
              </a:ext>
            </a:extLst>
          </p:cNvPr>
          <p:cNvGrpSpPr/>
          <p:nvPr/>
        </p:nvGrpSpPr>
        <p:grpSpPr>
          <a:xfrm>
            <a:off x="3893187" y="2341866"/>
            <a:ext cx="2927075" cy="1960096"/>
            <a:chOff x="3942079" y="937260"/>
            <a:chExt cx="4313555" cy="2693035"/>
          </a:xfrm>
        </p:grpSpPr>
        <p:pic>
          <p:nvPicPr>
            <p:cNvPr id="22" name="object 25">
              <a:extLst>
                <a:ext uri="{FF2B5EF4-FFF2-40B4-BE49-F238E27FC236}">
                  <a16:creationId xmlns:a16="http://schemas.microsoft.com/office/drawing/2014/main" id="{2F872103-A2C8-FC4B-D545-C8176659084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42079" y="937260"/>
              <a:ext cx="4313174" cy="2692654"/>
            </a:xfrm>
            <a:prstGeom prst="rect">
              <a:avLst/>
            </a:prstGeom>
          </p:spPr>
        </p:pic>
        <p:pic>
          <p:nvPicPr>
            <p:cNvPr id="23" name="object 26">
              <a:extLst>
                <a:ext uri="{FF2B5EF4-FFF2-40B4-BE49-F238E27FC236}">
                  <a16:creationId xmlns:a16="http://schemas.microsoft.com/office/drawing/2014/main" id="{5D14705C-DCD4-A2CC-7BCC-EE48BC46005A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05579" y="1000760"/>
              <a:ext cx="4132579" cy="2512060"/>
            </a:xfrm>
            <a:prstGeom prst="rect">
              <a:avLst/>
            </a:prstGeom>
          </p:spPr>
        </p:pic>
        <p:sp>
          <p:nvSpPr>
            <p:cNvPr id="24" name="object 27">
              <a:extLst>
                <a:ext uri="{FF2B5EF4-FFF2-40B4-BE49-F238E27FC236}">
                  <a16:creationId xmlns:a16="http://schemas.microsoft.com/office/drawing/2014/main" id="{9ED13AF9-569D-0DB2-89D4-0879B66D7AD3}"/>
                </a:ext>
              </a:extLst>
            </p:cNvPr>
            <p:cNvSpPr/>
            <p:nvPr/>
          </p:nvSpPr>
          <p:spPr>
            <a:xfrm>
              <a:off x="3986529" y="981710"/>
              <a:ext cx="4170679" cy="2550160"/>
            </a:xfrm>
            <a:custGeom>
              <a:avLst/>
              <a:gdLst/>
              <a:ahLst/>
              <a:cxnLst/>
              <a:rect l="l" t="t" r="r" b="b"/>
              <a:pathLst>
                <a:path w="4170679" h="2550160">
                  <a:moveTo>
                    <a:pt x="0" y="2550160"/>
                  </a:moveTo>
                  <a:lnTo>
                    <a:pt x="4170679" y="2550160"/>
                  </a:lnTo>
                  <a:lnTo>
                    <a:pt x="4170679" y="0"/>
                  </a:lnTo>
                  <a:lnTo>
                    <a:pt x="0" y="0"/>
                  </a:lnTo>
                  <a:lnTo>
                    <a:pt x="0" y="255016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68630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Steel Structure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CA755E7C-C0A4-0E51-E90E-94FD0AAA1C8F}"/>
              </a:ext>
            </a:extLst>
          </p:cNvPr>
          <p:cNvGrpSpPr/>
          <p:nvPr/>
        </p:nvGrpSpPr>
        <p:grpSpPr>
          <a:xfrm>
            <a:off x="1482292" y="2160762"/>
            <a:ext cx="7364170" cy="4165563"/>
            <a:chOff x="601980" y="314972"/>
            <a:chExt cx="10563225" cy="6338570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0332346C-2A09-2406-2D19-CC8BE78E47A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80" y="314972"/>
              <a:ext cx="3448050" cy="6338570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C6F1C5A9-E8F2-238B-5B59-BECE86CC3EF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620" y="609600"/>
              <a:ext cx="2870200" cy="5760720"/>
            </a:xfrm>
            <a:prstGeom prst="rect">
              <a:avLst/>
            </a:prstGeom>
          </p:spPr>
        </p:pic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0CED4E96-1162-C965-8FE9-3A0C6DF501E9}"/>
                </a:ext>
              </a:extLst>
            </p:cNvPr>
            <p:cNvSpPr/>
            <p:nvPr/>
          </p:nvSpPr>
          <p:spPr>
            <a:xfrm>
              <a:off x="877570" y="590550"/>
              <a:ext cx="2908300" cy="5799455"/>
            </a:xfrm>
            <a:custGeom>
              <a:avLst/>
              <a:gdLst/>
              <a:ahLst/>
              <a:cxnLst/>
              <a:rect l="l" t="t" r="r" b="b"/>
              <a:pathLst>
                <a:path w="2908300" h="5799455">
                  <a:moveTo>
                    <a:pt x="497205" y="0"/>
                  </a:moveTo>
                  <a:lnTo>
                    <a:pt x="2908300" y="0"/>
                  </a:lnTo>
                  <a:lnTo>
                    <a:pt x="2908300" y="5301919"/>
                  </a:lnTo>
                  <a:lnTo>
                    <a:pt x="2905887" y="5352148"/>
                  </a:lnTo>
                  <a:lnTo>
                    <a:pt x="2898394" y="5401703"/>
                  </a:lnTo>
                  <a:lnTo>
                    <a:pt x="2886075" y="5449658"/>
                  </a:lnTo>
                  <a:lnTo>
                    <a:pt x="2869057" y="5494997"/>
                  </a:lnTo>
                  <a:lnTo>
                    <a:pt x="2848483" y="5538749"/>
                  </a:lnTo>
                  <a:lnTo>
                    <a:pt x="2823337" y="5579643"/>
                  </a:lnTo>
                  <a:lnTo>
                    <a:pt x="2794889" y="5617959"/>
                  </a:lnTo>
                  <a:lnTo>
                    <a:pt x="2762631" y="5653430"/>
                  </a:lnTo>
                  <a:lnTo>
                    <a:pt x="2727579" y="5685650"/>
                  </a:lnTo>
                  <a:lnTo>
                    <a:pt x="2689097" y="5714161"/>
                  </a:lnTo>
                  <a:lnTo>
                    <a:pt x="2648331" y="5738914"/>
                  </a:lnTo>
                  <a:lnTo>
                    <a:pt x="2604643" y="5759932"/>
                  </a:lnTo>
                  <a:lnTo>
                    <a:pt x="2559177" y="5776874"/>
                  </a:lnTo>
                  <a:lnTo>
                    <a:pt x="2511297" y="5788850"/>
                  </a:lnTo>
                  <a:lnTo>
                    <a:pt x="2461768" y="5796686"/>
                  </a:lnTo>
                  <a:lnTo>
                    <a:pt x="2411476" y="5799137"/>
                  </a:lnTo>
                  <a:lnTo>
                    <a:pt x="0" y="5799137"/>
                  </a:lnTo>
                  <a:lnTo>
                    <a:pt x="0" y="497204"/>
                  </a:lnTo>
                  <a:lnTo>
                    <a:pt x="2451" y="446913"/>
                  </a:lnTo>
                  <a:lnTo>
                    <a:pt x="10287" y="397383"/>
                  </a:lnTo>
                  <a:lnTo>
                    <a:pt x="22263" y="349503"/>
                  </a:lnTo>
                  <a:lnTo>
                    <a:pt x="39204" y="304038"/>
                  </a:lnTo>
                  <a:lnTo>
                    <a:pt x="60223" y="260350"/>
                  </a:lnTo>
                  <a:lnTo>
                    <a:pt x="84975" y="219583"/>
                  </a:lnTo>
                  <a:lnTo>
                    <a:pt x="113449" y="181228"/>
                  </a:lnTo>
                  <a:lnTo>
                    <a:pt x="145656" y="145669"/>
                  </a:lnTo>
                  <a:lnTo>
                    <a:pt x="181178" y="113411"/>
                  </a:lnTo>
                  <a:lnTo>
                    <a:pt x="219557" y="84962"/>
                  </a:lnTo>
                  <a:lnTo>
                    <a:pt x="260388" y="60198"/>
                  </a:lnTo>
                  <a:lnTo>
                    <a:pt x="304076" y="39242"/>
                  </a:lnTo>
                  <a:lnTo>
                    <a:pt x="349478" y="22225"/>
                  </a:lnTo>
                  <a:lnTo>
                    <a:pt x="397383" y="9905"/>
                  </a:lnTo>
                  <a:lnTo>
                    <a:pt x="447040" y="2412"/>
                  </a:lnTo>
                  <a:lnTo>
                    <a:pt x="497205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C61A43E6-6925-2A7A-BB11-C3925B1C35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0860" y="596900"/>
              <a:ext cx="1956054" cy="513334"/>
            </a:xfrm>
            <a:prstGeom prst="rect">
              <a:avLst/>
            </a:prstGeom>
          </p:spPr>
        </p:pic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202C34D6-0953-CA88-6CC7-F356754B7EA0}"/>
              </a:ext>
            </a:extLst>
          </p:cNvPr>
          <p:cNvGrpSpPr/>
          <p:nvPr/>
        </p:nvGrpSpPr>
        <p:grpSpPr>
          <a:xfrm>
            <a:off x="3886106" y="2576144"/>
            <a:ext cx="5507522" cy="3647684"/>
            <a:chOff x="3929379" y="937260"/>
            <a:chExt cx="7900034" cy="5550535"/>
          </a:xfrm>
        </p:grpSpPr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5692915F-91A1-4D05-E145-174EEC4563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00720" y="937260"/>
              <a:ext cx="3525774" cy="2900934"/>
            </a:xfrm>
            <a:prstGeom prst="rect">
              <a:avLst/>
            </a:prstGeom>
          </p:spPr>
        </p:pic>
        <p:pic>
          <p:nvPicPr>
            <p:cNvPr id="12" name="object 10">
              <a:extLst>
                <a:ext uri="{FF2B5EF4-FFF2-40B4-BE49-F238E27FC236}">
                  <a16:creationId xmlns:a16="http://schemas.microsoft.com/office/drawing/2014/main" id="{0FA08BF4-4A76-533E-288C-A1597E08D68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64220" y="1000760"/>
              <a:ext cx="3345179" cy="2720340"/>
            </a:xfrm>
            <a:prstGeom prst="rect">
              <a:avLst/>
            </a:prstGeom>
          </p:spPr>
        </p:pic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894E37DA-26E9-2366-E3F2-4B1E43C717D1}"/>
                </a:ext>
              </a:extLst>
            </p:cNvPr>
            <p:cNvSpPr/>
            <p:nvPr/>
          </p:nvSpPr>
          <p:spPr>
            <a:xfrm>
              <a:off x="8345170" y="981710"/>
              <a:ext cx="3383279" cy="2758440"/>
            </a:xfrm>
            <a:custGeom>
              <a:avLst/>
              <a:gdLst/>
              <a:ahLst/>
              <a:cxnLst/>
              <a:rect l="l" t="t" r="r" b="b"/>
              <a:pathLst>
                <a:path w="3383279" h="2758440">
                  <a:moveTo>
                    <a:pt x="0" y="2758440"/>
                  </a:moveTo>
                  <a:lnTo>
                    <a:pt x="3383279" y="2758440"/>
                  </a:lnTo>
                  <a:lnTo>
                    <a:pt x="3383279" y="0"/>
                  </a:lnTo>
                  <a:lnTo>
                    <a:pt x="0" y="0"/>
                  </a:lnTo>
                  <a:lnTo>
                    <a:pt x="0" y="2758440"/>
                  </a:lnTo>
                  <a:close/>
                </a:path>
              </a:pathLst>
            </a:custGeom>
            <a:ln w="381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CEEB8DF2-76F1-B65D-B4C6-A0EBF23CAD0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29379" y="3616960"/>
              <a:ext cx="4325874" cy="2870454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99A6CD8A-1ECC-40B3-D366-B06038EE432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2879" y="3680460"/>
              <a:ext cx="4145279" cy="2689860"/>
            </a:xfrm>
            <a:prstGeom prst="rect">
              <a:avLst/>
            </a:prstGeom>
          </p:spPr>
        </p:pic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805E84C1-0951-A748-7070-463425F985C7}"/>
                </a:ext>
              </a:extLst>
            </p:cNvPr>
            <p:cNvSpPr/>
            <p:nvPr/>
          </p:nvSpPr>
          <p:spPr>
            <a:xfrm>
              <a:off x="3973829" y="3661410"/>
              <a:ext cx="4183379" cy="2727960"/>
            </a:xfrm>
            <a:custGeom>
              <a:avLst/>
              <a:gdLst/>
              <a:ahLst/>
              <a:cxnLst/>
              <a:rect l="l" t="t" r="r" b="b"/>
              <a:pathLst>
                <a:path w="4183379" h="2727960">
                  <a:moveTo>
                    <a:pt x="0" y="2727960"/>
                  </a:moveTo>
                  <a:lnTo>
                    <a:pt x="4183379" y="2727960"/>
                  </a:lnTo>
                  <a:lnTo>
                    <a:pt x="4183379" y="0"/>
                  </a:lnTo>
                  <a:lnTo>
                    <a:pt x="0" y="0"/>
                  </a:lnTo>
                  <a:lnTo>
                    <a:pt x="0" y="27279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6E8ABB74-0346-1F5C-00EF-9A0F1659D9F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00720" y="3888739"/>
              <a:ext cx="3528314" cy="2598674"/>
            </a:xfrm>
            <a:prstGeom prst="rect">
              <a:avLst/>
            </a:prstGeom>
          </p:spPr>
        </p:pic>
        <p:pic>
          <p:nvPicPr>
            <p:cNvPr id="18" name="object 16">
              <a:extLst>
                <a:ext uri="{FF2B5EF4-FFF2-40B4-BE49-F238E27FC236}">
                  <a16:creationId xmlns:a16="http://schemas.microsoft.com/office/drawing/2014/main" id="{C23F2E1F-3466-7E1F-9CFB-8BB0B947D13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64220" y="3952239"/>
              <a:ext cx="3347720" cy="2418080"/>
            </a:xfrm>
            <a:prstGeom prst="rect">
              <a:avLst/>
            </a:prstGeom>
          </p:spPr>
        </p:pic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49B9AF7A-C566-E55A-6644-B0BBDFEEC0EF}"/>
                </a:ext>
              </a:extLst>
            </p:cNvPr>
            <p:cNvSpPr/>
            <p:nvPr/>
          </p:nvSpPr>
          <p:spPr>
            <a:xfrm>
              <a:off x="8345170" y="3933189"/>
              <a:ext cx="3385820" cy="2456180"/>
            </a:xfrm>
            <a:custGeom>
              <a:avLst/>
              <a:gdLst/>
              <a:ahLst/>
              <a:cxnLst/>
              <a:rect l="l" t="t" r="r" b="b"/>
              <a:pathLst>
                <a:path w="3385820" h="2456179">
                  <a:moveTo>
                    <a:pt x="0" y="2456180"/>
                  </a:moveTo>
                  <a:lnTo>
                    <a:pt x="3385820" y="2456180"/>
                  </a:lnTo>
                  <a:lnTo>
                    <a:pt x="3385820" y="0"/>
                  </a:lnTo>
                  <a:lnTo>
                    <a:pt x="0" y="0"/>
                  </a:lnTo>
                  <a:lnTo>
                    <a:pt x="0" y="245618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D5772B42-D707-4D83-F821-D97A06006ED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0879" y="1008380"/>
              <a:ext cx="1956053" cy="513334"/>
            </a:xfrm>
            <a:prstGeom prst="rect">
              <a:avLst/>
            </a:prstGeom>
          </p:spPr>
        </p:pic>
      </p:grpSp>
      <p:grpSp>
        <p:nvGrpSpPr>
          <p:cNvPr id="21" name="object 24">
            <a:extLst>
              <a:ext uri="{FF2B5EF4-FFF2-40B4-BE49-F238E27FC236}">
                <a16:creationId xmlns:a16="http://schemas.microsoft.com/office/drawing/2014/main" id="{2546AC46-F032-0B3B-1B56-CD99C8082F7C}"/>
              </a:ext>
            </a:extLst>
          </p:cNvPr>
          <p:cNvGrpSpPr/>
          <p:nvPr/>
        </p:nvGrpSpPr>
        <p:grpSpPr>
          <a:xfrm>
            <a:off x="3893187" y="2341866"/>
            <a:ext cx="2927075" cy="1960096"/>
            <a:chOff x="3942079" y="937260"/>
            <a:chExt cx="4313555" cy="2693035"/>
          </a:xfrm>
        </p:grpSpPr>
        <p:pic>
          <p:nvPicPr>
            <p:cNvPr id="22" name="object 25">
              <a:extLst>
                <a:ext uri="{FF2B5EF4-FFF2-40B4-BE49-F238E27FC236}">
                  <a16:creationId xmlns:a16="http://schemas.microsoft.com/office/drawing/2014/main" id="{2F872103-A2C8-FC4B-D545-C8176659084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42079" y="937260"/>
              <a:ext cx="4313174" cy="2692654"/>
            </a:xfrm>
            <a:prstGeom prst="rect">
              <a:avLst/>
            </a:prstGeom>
          </p:spPr>
        </p:pic>
        <p:pic>
          <p:nvPicPr>
            <p:cNvPr id="23" name="object 26">
              <a:extLst>
                <a:ext uri="{FF2B5EF4-FFF2-40B4-BE49-F238E27FC236}">
                  <a16:creationId xmlns:a16="http://schemas.microsoft.com/office/drawing/2014/main" id="{5D14705C-DCD4-A2CC-7BCC-EE48BC46005A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05579" y="1000760"/>
              <a:ext cx="4132579" cy="2512060"/>
            </a:xfrm>
            <a:prstGeom prst="rect">
              <a:avLst/>
            </a:prstGeom>
          </p:spPr>
        </p:pic>
        <p:sp>
          <p:nvSpPr>
            <p:cNvPr id="24" name="object 27">
              <a:extLst>
                <a:ext uri="{FF2B5EF4-FFF2-40B4-BE49-F238E27FC236}">
                  <a16:creationId xmlns:a16="http://schemas.microsoft.com/office/drawing/2014/main" id="{9ED13AF9-569D-0DB2-89D4-0879B66D7AD3}"/>
                </a:ext>
              </a:extLst>
            </p:cNvPr>
            <p:cNvSpPr/>
            <p:nvPr/>
          </p:nvSpPr>
          <p:spPr>
            <a:xfrm>
              <a:off x="3986529" y="981710"/>
              <a:ext cx="4170679" cy="2550160"/>
            </a:xfrm>
            <a:custGeom>
              <a:avLst/>
              <a:gdLst/>
              <a:ahLst/>
              <a:cxnLst/>
              <a:rect l="l" t="t" r="r" b="b"/>
              <a:pathLst>
                <a:path w="4170679" h="2550160">
                  <a:moveTo>
                    <a:pt x="0" y="2550160"/>
                  </a:moveTo>
                  <a:lnTo>
                    <a:pt x="4170679" y="2550160"/>
                  </a:lnTo>
                  <a:lnTo>
                    <a:pt x="4170679" y="0"/>
                  </a:lnTo>
                  <a:lnTo>
                    <a:pt x="0" y="0"/>
                  </a:lnTo>
                  <a:lnTo>
                    <a:pt x="0" y="255016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68147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Air duct and Piping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25" name="object 7">
            <a:extLst>
              <a:ext uri="{FF2B5EF4-FFF2-40B4-BE49-F238E27FC236}">
                <a16:creationId xmlns:a16="http://schemas.microsoft.com/office/drawing/2014/main" id="{9E783832-AAA0-3FA8-8E42-3B7580484098}"/>
              </a:ext>
            </a:extLst>
          </p:cNvPr>
          <p:cNvGrpSpPr/>
          <p:nvPr/>
        </p:nvGrpSpPr>
        <p:grpSpPr>
          <a:xfrm>
            <a:off x="1290917" y="2330824"/>
            <a:ext cx="8739879" cy="3750310"/>
            <a:chOff x="137160" y="1153160"/>
            <a:chExt cx="11301095" cy="5187950"/>
          </a:xfrm>
        </p:grpSpPr>
        <p:pic>
          <p:nvPicPr>
            <p:cNvPr id="26" name="object 8">
              <a:extLst>
                <a:ext uri="{FF2B5EF4-FFF2-40B4-BE49-F238E27FC236}">
                  <a16:creationId xmlns:a16="http://schemas.microsoft.com/office/drawing/2014/main" id="{A1D49BAF-5C84-9D10-F615-7786C0AABDF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0339" y="1658620"/>
              <a:ext cx="2758694" cy="2070353"/>
            </a:xfrm>
            <a:prstGeom prst="rect">
              <a:avLst/>
            </a:prstGeom>
          </p:spPr>
        </p:pic>
        <p:pic>
          <p:nvPicPr>
            <p:cNvPr id="27" name="object 9">
              <a:extLst>
                <a:ext uri="{FF2B5EF4-FFF2-40B4-BE49-F238E27FC236}">
                  <a16:creationId xmlns:a16="http://schemas.microsoft.com/office/drawing/2014/main" id="{6A37DA09-74A3-1E55-A965-03F7D796F8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6369" y="4022850"/>
              <a:ext cx="3788414" cy="2129793"/>
            </a:xfrm>
            <a:prstGeom prst="rect">
              <a:avLst/>
            </a:prstGeom>
          </p:spPr>
        </p:pic>
        <p:pic>
          <p:nvPicPr>
            <p:cNvPr id="28" name="object 10">
              <a:extLst>
                <a:ext uri="{FF2B5EF4-FFF2-40B4-BE49-F238E27FC236}">
                  <a16:creationId xmlns:a16="http://schemas.microsoft.com/office/drawing/2014/main" id="{8DD49823-EC4B-E4C6-6DEC-BBFD7CB130E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86240" y="1153160"/>
              <a:ext cx="2151633" cy="2867914"/>
            </a:xfrm>
            <a:prstGeom prst="rect">
              <a:avLst/>
            </a:prstGeom>
          </p:spPr>
        </p:pic>
        <p:pic>
          <p:nvPicPr>
            <p:cNvPr id="29" name="object 11">
              <a:extLst>
                <a:ext uri="{FF2B5EF4-FFF2-40B4-BE49-F238E27FC236}">
                  <a16:creationId xmlns:a16="http://schemas.microsoft.com/office/drawing/2014/main" id="{0F5E45A5-540F-0C54-CAFB-AB46D3883CD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5644" y="3484745"/>
              <a:ext cx="2035633" cy="2554188"/>
            </a:xfrm>
            <a:prstGeom prst="rect">
              <a:avLst/>
            </a:prstGeom>
          </p:spPr>
        </p:pic>
        <p:pic>
          <p:nvPicPr>
            <p:cNvPr id="30" name="object 12">
              <a:extLst>
                <a:ext uri="{FF2B5EF4-FFF2-40B4-BE49-F238E27FC236}">
                  <a16:creationId xmlns:a16="http://schemas.microsoft.com/office/drawing/2014/main" id="{EE750622-6F36-66C3-3937-E4779508EC6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5480" y="3634739"/>
              <a:ext cx="1549399" cy="2067560"/>
            </a:xfrm>
            <a:prstGeom prst="rect">
              <a:avLst/>
            </a:prstGeom>
          </p:spPr>
        </p:pic>
        <p:pic>
          <p:nvPicPr>
            <p:cNvPr id="31" name="object 13">
              <a:extLst>
                <a:ext uri="{FF2B5EF4-FFF2-40B4-BE49-F238E27FC236}">
                  <a16:creationId xmlns:a16="http://schemas.microsoft.com/office/drawing/2014/main" id="{55576897-3145-0558-6531-D910537657E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69360" y="3827780"/>
              <a:ext cx="1979676" cy="2513076"/>
            </a:xfrm>
            <a:prstGeom prst="rect">
              <a:avLst/>
            </a:prstGeom>
          </p:spPr>
        </p:pic>
        <p:pic>
          <p:nvPicPr>
            <p:cNvPr id="32" name="object 14">
              <a:extLst>
                <a:ext uri="{FF2B5EF4-FFF2-40B4-BE49-F238E27FC236}">
                  <a16:creationId xmlns:a16="http://schemas.microsoft.com/office/drawing/2014/main" id="{172255E1-21F5-B3F9-8342-69F570B6257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62400" y="4020820"/>
              <a:ext cx="1602739" cy="2136140"/>
            </a:xfrm>
            <a:prstGeom prst="rect">
              <a:avLst/>
            </a:prstGeom>
          </p:spPr>
        </p:pic>
        <p:pic>
          <p:nvPicPr>
            <p:cNvPr id="33" name="object 15">
              <a:extLst>
                <a:ext uri="{FF2B5EF4-FFF2-40B4-BE49-F238E27FC236}">
                  <a16:creationId xmlns:a16="http://schemas.microsoft.com/office/drawing/2014/main" id="{2ED471D0-2F98-F9D9-1345-733AEDF84DE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160" y="1325880"/>
              <a:ext cx="2104390" cy="2645410"/>
            </a:xfrm>
            <a:prstGeom prst="rect">
              <a:avLst/>
            </a:prstGeom>
          </p:spPr>
        </p:pic>
        <p:pic>
          <p:nvPicPr>
            <p:cNvPr id="34" name="object 16">
              <a:extLst>
                <a:ext uri="{FF2B5EF4-FFF2-40B4-BE49-F238E27FC236}">
                  <a16:creationId xmlns:a16="http://schemas.microsoft.com/office/drawing/2014/main" id="{E87ACD8A-C72B-18C6-0E50-ABCCD99D18D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2739" y="1521460"/>
              <a:ext cx="1526540" cy="2067560"/>
            </a:xfrm>
            <a:prstGeom prst="rect">
              <a:avLst/>
            </a:prstGeom>
          </p:spPr>
        </p:pic>
        <p:pic>
          <p:nvPicPr>
            <p:cNvPr id="35" name="object 17">
              <a:extLst>
                <a:ext uri="{FF2B5EF4-FFF2-40B4-BE49-F238E27FC236}">
                  <a16:creationId xmlns:a16="http://schemas.microsoft.com/office/drawing/2014/main" id="{C56CBF41-2A6C-9AED-0FC2-BBC092D985D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19960" y="1452880"/>
              <a:ext cx="1691893" cy="2136394"/>
            </a:xfrm>
            <a:prstGeom prst="rect">
              <a:avLst/>
            </a:prstGeom>
          </p:spPr>
        </p:pic>
        <p:pic>
          <p:nvPicPr>
            <p:cNvPr id="36" name="object 18">
              <a:extLst>
                <a:ext uri="{FF2B5EF4-FFF2-40B4-BE49-F238E27FC236}">
                  <a16:creationId xmlns:a16="http://schemas.microsoft.com/office/drawing/2014/main" id="{F0D96E05-1951-C10A-73C8-7E3F052AF6E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81780" y="1452880"/>
              <a:ext cx="2451354" cy="20068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0329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KBK Install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5" name="object 29">
            <a:extLst>
              <a:ext uri="{FF2B5EF4-FFF2-40B4-BE49-F238E27FC236}">
                <a16:creationId xmlns:a16="http://schemas.microsoft.com/office/drawing/2014/main" id="{3C4E452A-B6A4-AD43-8804-8F4A1696BBAD}"/>
              </a:ext>
            </a:extLst>
          </p:cNvPr>
          <p:cNvGrpSpPr/>
          <p:nvPr/>
        </p:nvGrpSpPr>
        <p:grpSpPr>
          <a:xfrm>
            <a:off x="1824274" y="2934071"/>
            <a:ext cx="3967479" cy="2344420"/>
            <a:chOff x="251459" y="4419600"/>
            <a:chExt cx="3967479" cy="2344420"/>
          </a:xfrm>
        </p:grpSpPr>
        <p:pic>
          <p:nvPicPr>
            <p:cNvPr id="6" name="object 30">
              <a:extLst>
                <a:ext uri="{FF2B5EF4-FFF2-40B4-BE49-F238E27FC236}">
                  <a16:creationId xmlns:a16="http://schemas.microsoft.com/office/drawing/2014/main" id="{55F8F94F-C981-7847-E0C2-9A6A871E1E2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819" y="4505960"/>
              <a:ext cx="3792474" cy="2169414"/>
            </a:xfrm>
            <a:prstGeom prst="rect">
              <a:avLst/>
            </a:prstGeom>
          </p:spPr>
        </p:pic>
        <p:sp>
          <p:nvSpPr>
            <p:cNvPr id="7" name="object 31">
              <a:extLst>
                <a:ext uri="{FF2B5EF4-FFF2-40B4-BE49-F238E27FC236}">
                  <a16:creationId xmlns:a16="http://schemas.microsoft.com/office/drawing/2014/main" id="{570A40BE-1DA1-5BAD-E387-68869D236AC1}"/>
                </a:ext>
              </a:extLst>
            </p:cNvPr>
            <p:cNvSpPr/>
            <p:nvPr/>
          </p:nvSpPr>
          <p:spPr>
            <a:xfrm>
              <a:off x="251460" y="4419599"/>
              <a:ext cx="3967479" cy="2344420"/>
            </a:xfrm>
            <a:custGeom>
              <a:avLst/>
              <a:gdLst/>
              <a:ahLst/>
              <a:cxnLst/>
              <a:rect l="l" t="t" r="r" b="b"/>
              <a:pathLst>
                <a:path w="3967479" h="2344420">
                  <a:moveTo>
                    <a:pt x="3896360" y="71120"/>
                  </a:moveTo>
                  <a:lnTo>
                    <a:pt x="3878580" y="71120"/>
                  </a:lnTo>
                  <a:lnTo>
                    <a:pt x="3878580" y="88900"/>
                  </a:lnTo>
                  <a:lnTo>
                    <a:pt x="3878580" y="2255520"/>
                  </a:lnTo>
                  <a:lnTo>
                    <a:pt x="88900" y="2255520"/>
                  </a:lnTo>
                  <a:lnTo>
                    <a:pt x="88900" y="88900"/>
                  </a:lnTo>
                  <a:lnTo>
                    <a:pt x="3878580" y="88900"/>
                  </a:lnTo>
                  <a:lnTo>
                    <a:pt x="3878580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2255520"/>
                  </a:lnTo>
                  <a:lnTo>
                    <a:pt x="71120" y="2273300"/>
                  </a:lnTo>
                  <a:lnTo>
                    <a:pt x="3896360" y="2273300"/>
                  </a:lnTo>
                  <a:lnTo>
                    <a:pt x="3896360" y="2255520"/>
                  </a:lnTo>
                  <a:lnTo>
                    <a:pt x="3896360" y="88900"/>
                  </a:lnTo>
                  <a:lnTo>
                    <a:pt x="3896360" y="71120"/>
                  </a:lnTo>
                  <a:close/>
                </a:path>
                <a:path w="3967479" h="2344420">
                  <a:moveTo>
                    <a:pt x="3967480" y="0"/>
                  </a:moveTo>
                  <a:lnTo>
                    <a:pt x="3914140" y="0"/>
                  </a:lnTo>
                  <a:lnTo>
                    <a:pt x="3914140" y="53340"/>
                  </a:lnTo>
                  <a:lnTo>
                    <a:pt x="3914140" y="2291080"/>
                  </a:lnTo>
                  <a:lnTo>
                    <a:pt x="53340" y="2291080"/>
                  </a:lnTo>
                  <a:lnTo>
                    <a:pt x="53340" y="53340"/>
                  </a:lnTo>
                  <a:lnTo>
                    <a:pt x="3914140" y="53340"/>
                  </a:lnTo>
                  <a:lnTo>
                    <a:pt x="39141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2291080"/>
                  </a:lnTo>
                  <a:lnTo>
                    <a:pt x="0" y="2344420"/>
                  </a:lnTo>
                  <a:lnTo>
                    <a:pt x="3967480" y="2344420"/>
                  </a:lnTo>
                  <a:lnTo>
                    <a:pt x="3967480" y="2291092"/>
                  </a:lnTo>
                  <a:lnTo>
                    <a:pt x="3967480" y="53340"/>
                  </a:lnTo>
                  <a:lnTo>
                    <a:pt x="39674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32">
            <a:extLst>
              <a:ext uri="{FF2B5EF4-FFF2-40B4-BE49-F238E27FC236}">
                <a16:creationId xmlns:a16="http://schemas.microsoft.com/office/drawing/2014/main" id="{C5DE5FC9-227D-E82A-558E-97341FD798BD}"/>
              </a:ext>
            </a:extLst>
          </p:cNvPr>
          <p:cNvGrpSpPr/>
          <p:nvPr/>
        </p:nvGrpSpPr>
        <p:grpSpPr>
          <a:xfrm>
            <a:off x="5880399" y="2935214"/>
            <a:ext cx="3705860" cy="2344420"/>
            <a:chOff x="4320540" y="4419600"/>
            <a:chExt cx="3705860" cy="2344420"/>
          </a:xfrm>
        </p:grpSpPr>
        <p:pic>
          <p:nvPicPr>
            <p:cNvPr id="9" name="object 33">
              <a:extLst>
                <a:ext uri="{FF2B5EF4-FFF2-40B4-BE49-F238E27FC236}">
                  <a16:creationId xmlns:a16="http://schemas.microsoft.com/office/drawing/2014/main" id="{CEA49753-1E64-04D8-1A48-FAA476C4C98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6900" y="4505960"/>
              <a:ext cx="3530854" cy="2169414"/>
            </a:xfrm>
            <a:prstGeom prst="rect">
              <a:avLst/>
            </a:prstGeom>
          </p:spPr>
        </p:pic>
        <p:sp>
          <p:nvSpPr>
            <p:cNvPr id="10" name="object 34">
              <a:extLst>
                <a:ext uri="{FF2B5EF4-FFF2-40B4-BE49-F238E27FC236}">
                  <a16:creationId xmlns:a16="http://schemas.microsoft.com/office/drawing/2014/main" id="{E41FBE19-31BA-E32A-CF10-F38F9E2C6677}"/>
                </a:ext>
              </a:extLst>
            </p:cNvPr>
            <p:cNvSpPr/>
            <p:nvPr/>
          </p:nvSpPr>
          <p:spPr>
            <a:xfrm>
              <a:off x="4320540" y="4419599"/>
              <a:ext cx="3705860" cy="2344420"/>
            </a:xfrm>
            <a:custGeom>
              <a:avLst/>
              <a:gdLst/>
              <a:ahLst/>
              <a:cxnLst/>
              <a:rect l="l" t="t" r="r" b="b"/>
              <a:pathLst>
                <a:path w="3705859" h="2344420">
                  <a:moveTo>
                    <a:pt x="3634740" y="71120"/>
                  </a:moveTo>
                  <a:lnTo>
                    <a:pt x="3616960" y="71120"/>
                  </a:lnTo>
                  <a:lnTo>
                    <a:pt x="3616960" y="88900"/>
                  </a:lnTo>
                  <a:lnTo>
                    <a:pt x="3616960" y="2255520"/>
                  </a:lnTo>
                  <a:lnTo>
                    <a:pt x="88900" y="2255520"/>
                  </a:lnTo>
                  <a:lnTo>
                    <a:pt x="88900" y="88900"/>
                  </a:lnTo>
                  <a:lnTo>
                    <a:pt x="3616960" y="88900"/>
                  </a:lnTo>
                  <a:lnTo>
                    <a:pt x="3616960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2255520"/>
                  </a:lnTo>
                  <a:lnTo>
                    <a:pt x="71120" y="2273300"/>
                  </a:lnTo>
                  <a:lnTo>
                    <a:pt x="3634740" y="2273300"/>
                  </a:lnTo>
                  <a:lnTo>
                    <a:pt x="3634740" y="2255520"/>
                  </a:lnTo>
                  <a:lnTo>
                    <a:pt x="3634740" y="88900"/>
                  </a:lnTo>
                  <a:lnTo>
                    <a:pt x="3634740" y="71120"/>
                  </a:lnTo>
                  <a:close/>
                </a:path>
                <a:path w="3705859" h="2344420">
                  <a:moveTo>
                    <a:pt x="3705860" y="0"/>
                  </a:moveTo>
                  <a:lnTo>
                    <a:pt x="3652520" y="0"/>
                  </a:lnTo>
                  <a:lnTo>
                    <a:pt x="3652520" y="53340"/>
                  </a:lnTo>
                  <a:lnTo>
                    <a:pt x="3652520" y="2291080"/>
                  </a:lnTo>
                  <a:lnTo>
                    <a:pt x="53340" y="2291080"/>
                  </a:lnTo>
                  <a:lnTo>
                    <a:pt x="53340" y="53340"/>
                  </a:lnTo>
                  <a:lnTo>
                    <a:pt x="3652520" y="53340"/>
                  </a:lnTo>
                  <a:lnTo>
                    <a:pt x="365252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2291080"/>
                  </a:lnTo>
                  <a:lnTo>
                    <a:pt x="0" y="2344420"/>
                  </a:lnTo>
                  <a:lnTo>
                    <a:pt x="3705860" y="2344420"/>
                  </a:lnTo>
                  <a:lnTo>
                    <a:pt x="3705860" y="2291092"/>
                  </a:lnTo>
                  <a:lnTo>
                    <a:pt x="3705860" y="53340"/>
                  </a:lnTo>
                  <a:lnTo>
                    <a:pt x="37058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6461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911" y="1727847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CCTV Project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3EC14177-BF5F-A297-8FD4-51A282AFCB4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3316" y="2147943"/>
            <a:ext cx="2076466" cy="1555769"/>
          </a:xfrm>
          <a:prstGeom prst="rect">
            <a:avLst/>
          </a:prstGeom>
        </p:spPr>
      </p:pic>
      <p:pic>
        <p:nvPicPr>
          <p:cNvPr id="12" name="object 8">
            <a:extLst>
              <a:ext uri="{FF2B5EF4-FFF2-40B4-BE49-F238E27FC236}">
                <a16:creationId xmlns:a16="http://schemas.microsoft.com/office/drawing/2014/main" id="{BF85A6D6-66CA-3D93-602B-6D3460C06C1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8324" y="2153032"/>
            <a:ext cx="1929131" cy="3437890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C0C32926-D87E-34C6-863E-EBC3F38C6F0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63596" y="2191130"/>
            <a:ext cx="2076466" cy="1512574"/>
          </a:xfrm>
          <a:prstGeom prst="rect">
            <a:avLst/>
          </a:prstGeom>
        </p:spPr>
      </p:pic>
      <p:pic>
        <p:nvPicPr>
          <p:cNvPr id="14" name="object 10">
            <a:extLst>
              <a:ext uri="{FF2B5EF4-FFF2-40B4-BE49-F238E27FC236}">
                <a16:creationId xmlns:a16="http://schemas.microsoft.com/office/drawing/2014/main" id="{1037EB45-52EF-9366-1E0D-E66138ADE52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73456" y="2147943"/>
            <a:ext cx="2076466" cy="1555769"/>
          </a:xfrm>
          <a:prstGeom prst="rect">
            <a:avLst/>
          </a:prstGeom>
        </p:spPr>
      </p:pic>
      <p:pic>
        <p:nvPicPr>
          <p:cNvPr id="15" name="object 13">
            <a:extLst>
              <a:ext uri="{FF2B5EF4-FFF2-40B4-BE49-F238E27FC236}">
                <a16:creationId xmlns:a16="http://schemas.microsoft.com/office/drawing/2014/main" id="{6218873B-6A47-32AD-33AD-730B16B3C9E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13953" y="5558260"/>
            <a:ext cx="1763221" cy="457999"/>
          </a:xfrm>
          <a:prstGeom prst="rect">
            <a:avLst/>
          </a:prstGeom>
        </p:spPr>
      </p:pic>
      <p:pic>
        <p:nvPicPr>
          <p:cNvPr id="16" name="object 14">
            <a:extLst>
              <a:ext uri="{FF2B5EF4-FFF2-40B4-BE49-F238E27FC236}">
                <a16:creationId xmlns:a16="http://schemas.microsoft.com/office/drawing/2014/main" id="{0730768D-57A8-45C6-0C90-2CC773015D9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56553" y="5774956"/>
            <a:ext cx="1355777" cy="448872"/>
          </a:xfrm>
          <a:prstGeom prst="rect">
            <a:avLst/>
          </a:prstGeom>
        </p:spPr>
      </p:pic>
      <p:pic>
        <p:nvPicPr>
          <p:cNvPr id="17" name="object 15">
            <a:extLst>
              <a:ext uri="{FF2B5EF4-FFF2-40B4-BE49-F238E27FC236}">
                <a16:creationId xmlns:a16="http://schemas.microsoft.com/office/drawing/2014/main" id="{2F998CB0-58DF-76B8-628F-2A0924D09A35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24665" y="4592293"/>
            <a:ext cx="2321833" cy="298097"/>
          </a:xfrm>
          <a:prstGeom prst="rect">
            <a:avLst/>
          </a:prstGeom>
        </p:spPr>
      </p:pic>
      <p:pic>
        <p:nvPicPr>
          <p:cNvPr id="18" name="object 16">
            <a:extLst>
              <a:ext uri="{FF2B5EF4-FFF2-40B4-BE49-F238E27FC236}">
                <a16:creationId xmlns:a16="http://schemas.microsoft.com/office/drawing/2014/main" id="{8A2B69A4-97EE-C4C5-0915-2484391A8D2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31497" y="4435816"/>
            <a:ext cx="1434652" cy="95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9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DF02FF-5A75-016A-E259-38B08941AD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489" y="2239402"/>
            <a:ext cx="9144000" cy="1655762"/>
          </a:xfrm>
        </p:spPr>
        <p:txBody>
          <a:bodyPr/>
          <a:lstStyle/>
          <a:p>
            <a:pPr algn="just"/>
            <a:r>
              <a:rPr lang="en-US" dirty="0"/>
              <a:t>MECHATRON 	focused on being best service engineering for all manufacturing industrial we are prefer engineering service as Production equipment, Machine design, Machine installation and maintenance, Customer manufacturing process improvement.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6E8826-1B96-EBE6-531C-A08BA27E3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MECHATRON MISSION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C50633-5332-F2EB-E4FB-D2D602811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D8C299-523A-252C-70D4-844E84DDC250}"/>
              </a:ext>
            </a:extLst>
          </p:cNvPr>
          <p:cNvSpPr/>
          <p:nvPr/>
        </p:nvSpPr>
        <p:spPr>
          <a:xfrm>
            <a:off x="2019857" y="4136166"/>
            <a:ext cx="81522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“Best Engineering Service”</a:t>
            </a:r>
          </a:p>
        </p:txBody>
      </p:sp>
    </p:spTree>
    <p:extLst>
      <p:ext uri="{BB962C8B-B14F-4D97-AF65-F5344CB8AC3E}">
        <p14:creationId xmlns:p14="http://schemas.microsoft.com/office/powerpoint/2010/main" val="1275985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108" y="1608021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Access Control Project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Project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pic>
        <p:nvPicPr>
          <p:cNvPr id="5" name="object 8">
            <a:extLst>
              <a:ext uri="{FF2B5EF4-FFF2-40B4-BE49-F238E27FC236}">
                <a16:creationId xmlns:a16="http://schemas.microsoft.com/office/drawing/2014/main" id="{527FEF2B-D73E-2F79-A74C-F8443AEBB5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8358" y="5648092"/>
            <a:ext cx="1763221" cy="457999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3FBA70FB-BC2E-8519-AE32-120A8949097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3302" y="4363087"/>
            <a:ext cx="1434652" cy="956510"/>
          </a:xfrm>
          <a:prstGeom prst="rect">
            <a:avLst/>
          </a:prstGeom>
        </p:spPr>
      </p:pic>
      <p:grpSp>
        <p:nvGrpSpPr>
          <p:cNvPr id="7" name="object 10">
            <a:extLst>
              <a:ext uri="{FF2B5EF4-FFF2-40B4-BE49-F238E27FC236}">
                <a16:creationId xmlns:a16="http://schemas.microsoft.com/office/drawing/2014/main" id="{698DF6A9-5DAA-E6D2-5A10-1C76C4A2E941}"/>
              </a:ext>
            </a:extLst>
          </p:cNvPr>
          <p:cNvGrpSpPr/>
          <p:nvPr/>
        </p:nvGrpSpPr>
        <p:grpSpPr>
          <a:xfrm>
            <a:off x="9309698" y="2296712"/>
            <a:ext cx="2139315" cy="4120515"/>
            <a:chOff x="9375140" y="2219960"/>
            <a:chExt cx="2139315" cy="4120515"/>
          </a:xfrm>
        </p:grpSpPr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B4BFFA6C-CBAA-6BA5-C1BF-C6786B96451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0080" y="3695700"/>
              <a:ext cx="1983994" cy="2644394"/>
            </a:xfrm>
            <a:prstGeom prst="rect">
              <a:avLst/>
            </a:prstGeom>
          </p:spPr>
        </p:pic>
        <p:pic>
          <p:nvPicPr>
            <p:cNvPr id="9" name="object 12">
              <a:extLst>
                <a:ext uri="{FF2B5EF4-FFF2-40B4-BE49-F238E27FC236}">
                  <a16:creationId xmlns:a16="http://schemas.microsoft.com/office/drawing/2014/main" id="{25C3059A-7A00-D0E4-A1FF-8971A7F58B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5140" y="2219960"/>
              <a:ext cx="2138933" cy="1602994"/>
            </a:xfrm>
            <a:prstGeom prst="rect">
              <a:avLst/>
            </a:prstGeom>
          </p:spPr>
        </p:pic>
      </p:grpSp>
      <p:pic>
        <p:nvPicPr>
          <p:cNvPr id="10" name="object 13">
            <a:extLst>
              <a:ext uri="{FF2B5EF4-FFF2-40B4-BE49-F238E27FC236}">
                <a16:creationId xmlns:a16="http://schemas.microsoft.com/office/drawing/2014/main" id="{60DB4C3A-92E3-31FC-68B5-181307BBC52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48286" y="2435902"/>
            <a:ext cx="4395475" cy="3295652"/>
          </a:xfrm>
          <a:prstGeom prst="rect">
            <a:avLst/>
          </a:prstGeom>
        </p:spPr>
      </p:pic>
      <p:pic>
        <p:nvPicPr>
          <p:cNvPr id="19" name="object 14">
            <a:extLst>
              <a:ext uri="{FF2B5EF4-FFF2-40B4-BE49-F238E27FC236}">
                <a16:creationId xmlns:a16="http://schemas.microsoft.com/office/drawing/2014/main" id="{D8086607-4C8F-FD3D-A674-966BE33C8FA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5158" y="2134152"/>
            <a:ext cx="3600455" cy="14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68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E2A5DC-2250-49A7-0282-F6D48EFB1B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85B4F9-4F43-A99C-3AA4-5A145178E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Machining Part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CB901-3820-8113-8CBF-90C25E21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pic>
        <p:nvPicPr>
          <p:cNvPr id="5" name="object 9">
            <a:extLst>
              <a:ext uri="{FF2B5EF4-FFF2-40B4-BE49-F238E27FC236}">
                <a16:creationId xmlns:a16="http://schemas.microsoft.com/office/drawing/2014/main" id="{CBF06B7A-AF24-AF70-5577-DA97435782B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5446" y="4380257"/>
            <a:ext cx="1212874" cy="1466854"/>
          </a:xfrm>
          <a:prstGeom prst="rect">
            <a:avLst/>
          </a:prstGeom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3B315831-5B75-5AA3-D01C-9174812278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9629" y="4518145"/>
            <a:ext cx="1426211" cy="1410981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79F3AFDF-75B9-24A1-0C6C-95766987E48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9883" y="4261719"/>
            <a:ext cx="3376934" cy="1969773"/>
          </a:xfrm>
          <a:prstGeom prst="rect">
            <a:avLst/>
          </a:prstGeom>
        </p:spPr>
      </p:pic>
      <p:grpSp>
        <p:nvGrpSpPr>
          <p:cNvPr id="8" name="object 6">
            <a:extLst>
              <a:ext uri="{FF2B5EF4-FFF2-40B4-BE49-F238E27FC236}">
                <a16:creationId xmlns:a16="http://schemas.microsoft.com/office/drawing/2014/main" id="{BC8B08A8-FB13-CB1D-2813-B22B8C626CD0}"/>
              </a:ext>
            </a:extLst>
          </p:cNvPr>
          <p:cNvGrpSpPr/>
          <p:nvPr/>
        </p:nvGrpSpPr>
        <p:grpSpPr>
          <a:xfrm>
            <a:off x="190464" y="1371400"/>
            <a:ext cx="11181223" cy="2722121"/>
            <a:chOff x="8303832" y="1404591"/>
            <a:chExt cx="7137181" cy="2497772"/>
          </a:xfrm>
        </p:grpSpPr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F4C56E9A-F2CA-2C36-F803-293518BB3FE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88011" y="1404591"/>
              <a:ext cx="3453002" cy="2497772"/>
            </a:xfrm>
            <a:prstGeom prst="rect">
              <a:avLst/>
            </a:prstGeom>
          </p:spPr>
        </p:pic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567E3BFA-280C-3771-9CE6-9F80897C40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03832" y="1408722"/>
              <a:ext cx="3769613" cy="24716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9216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BE9599A-D123-ACB3-69E7-203C4B561B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863024-AA2C-1E5A-081C-D221F189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Dolly, Rack and pallet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AFEDD4-30C4-BDCF-48BD-A553C2CC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31" name="object 2">
            <a:extLst>
              <a:ext uri="{FF2B5EF4-FFF2-40B4-BE49-F238E27FC236}">
                <a16:creationId xmlns:a16="http://schemas.microsoft.com/office/drawing/2014/main" id="{BFF67C0C-53BB-1A0F-390A-952040445CF9}"/>
              </a:ext>
            </a:extLst>
          </p:cNvPr>
          <p:cNvGrpSpPr/>
          <p:nvPr/>
        </p:nvGrpSpPr>
        <p:grpSpPr>
          <a:xfrm>
            <a:off x="506813" y="3897853"/>
            <a:ext cx="3442335" cy="2840355"/>
            <a:chOff x="586740" y="3566159"/>
            <a:chExt cx="3442335" cy="2840355"/>
          </a:xfrm>
        </p:grpSpPr>
        <p:pic>
          <p:nvPicPr>
            <p:cNvPr id="32" name="object 3">
              <a:extLst>
                <a:ext uri="{FF2B5EF4-FFF2-40B4-BE49-F238E27FC236}">
                  <a16:creationId xmlns:a16="http://schemas.microsoft.com/office/drawing/2014/main" id="{6CC82754-4D92-3F9D-DEE9-50BC56D02C4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740" y="3566159"/>
              <a:ext cx="3441954" cy="2839974"/>
            </a:xfrm>
            <a:prstGeom prst="rect">
              <a:avLst/>
            </a:prstGeom>
          </p:spPr>
        </p:pic>
        <p:pic>
          <p:nvPicPr>
            <p:cNvPr id="33" name="object 4">
              <a:extLst>
                <a:ext uri="{FF2B5EF4-FFF2-40B4-BE49-F238E27FC236}">
                  <a16:creationId xmlns:a16="http://schemas.microsoft.com/office/drawing/2014/main" id="{A7A907DB-E315-086B-E47E-0FEB64A028D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240" y="3629659"/>
              <a:ext cx="3261360" cy="2659379"/>
            </a:xfrm>
            <a:prstGeom prst="rect">
              <a:avLst/>
            </a:prstGeom>
          </p:spPr>
        </p:pic>
        <p:sp>
          <p:nvSpPr>
            <p:cNvPr id="34" name="object 5">
              <a:extLst>
                <a:ext uri="{FF2B5EF4-FFF2-40B4-BE49-F238E27FC236}">
                  <a16:creationId xmlns:a16="http://schemas.microsoft.com/office/drawing/2014/main" id="{6FDC6483-3529-CC4D-2C9C-1849599946FA}"/>
                </a:ext>
              </a:extLst>
            </p:cNvPr>
            <p:cNvSpPr/>
            <p:nvPr/>
          </p:nvSpPr>
          <p:spPr>
            <a:xfrm>
              <a:off x="631190" y="3610609"/>
              <a:ext cx="3299460" cy="2697480"/>
            </a:xfrm>
            <a:custGeom>
              <a:avLst/>
              <a:gdLst/>
              <a:ahLst/>
              <a:cxnLst/>
              <a:rect l="l" t="t" r="r" b="b"/>
              <a:pathLst>
                <a:path w="3299460" h="2697479">
                  <a:moveTo>
                    <a:pt x="0" y="2697479"/>
                  </a:moveTo>
                  <a:lnTo>
                    <a:pt x="3299460" y="2697479"/>
                  </a:lnTo>
                  <a:lnTo>
                    <a:pt x="3299460" y="0"/>
                  </a:lnTo>
                  <a:lnTo>
                    <a:pt x="0" y="0"/>
                  </a:lnTo>
                  <a:lnTo>
                    <a:pt x="0" y="269747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6">
            <a:extLst>
              <a:ext uri="{FF2B5EF4-FFF2-40B4-BE49-F238E27FC236}">
                <a16:creationId xmlns:a16="http://schemas.microsoft.com/office/drawing/2014/main" id="{A4E9A441-B589-AEC8-A68A-767C59BA37D1}"/>
              </a:ext>
            </a:extLst>
          </p:cNvPr>
          <p:cNvGrpSpPr/>
          <p:nvPr/>
        </p:nvGrpSpPr>
        <p:grpSpPr>
          <a:xfrm>
            <a:off x="1090940" y="1510544"/>
            <a:ext cx="1473908" cy="2326984"/>
            <a:chOff x="614680" y="579119"/>
            <a:chExt cx="2030095" cy="2926715"/>
          </a:xfrm>
        </p:grpSpPr>
        <p:pic>
          <p:nvPicPr>
            <p:cNvPr id="36" name="object 7">
              <a:extLst>
                <a:ext uri="{FF2B5EF4-FFF2-40B4-BE49-F238E27FC236}">
                  <a16:creationId xmlns:a16="http://schemas.microsoft.com/office/drawing/2014/main" id="{B76F6EBC-6FBF-E85B-3060-A61BAD32320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680" y="579119"/>
              <a:ext cx="2029714" cy="2926333"/>
            </a:xfrm>
            <a:prstGeom prst="rect">
              <a:avLst/>
            </a:prstGeom>
          </p:spPr>
        </p:pic>
        <p:pic>
          <p:nvPicPr>
            <p:cNvPr id="37" name="object 8">
              <a:extLst>
                <a:ext uri="{FF2B5EF4-FFF2-40B4-BE49-F238E27FC236}">
                  <a16:creationId xmlns:a16="http://schemas.microsoft.com/office/drawing/2014/main" id="{25640388-8391-582F-0749-B950879F7DB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180" y="642619"/>
              <a:ext cx="1849120" cy="2745740"/>
            </a:xfrm>
            <a:prstGeom prst="rect">
              <a:avLst/>
            </a:prstGeom>
          </p:spPr>
        </p:pic>
        <p:sp>
          <p:nvSpPr>
            <p:cNvPr id="38" name="object 9">
              <a:extLst>
                <a:ext uri="{FF2B5EF4-FFF2-40B4-BE49-F238E27FC236}">
                  <a16:creationId xmlns:a16="http://schemas.microsoft.com/office/drawing/2014/main" id="{7BC574BF-2E7E-0C98-90D1-C8CA71C95CC0}"/>
                </a:ext>
              </a:extLst>
            </p:cNvPr>
            <p:cNvSpPr/>
            <p:nvPr/>
          </p:nvSpPr>
          <p:spPr>
            <a:xfrm>
              <a:off x="659130" y="623569"/>
              <a:ext cx="1887220" cy="2783840"/>
            </a:xfrm>
            <a:custGeom>
              <a:avLst/>
              <a:gdLst/>
              <a:ahLst/>
              <a:cxnLst/>
              <a:rect l="l" t="t" r="r" b="b"/>
              <a:pathLst>
                <a:path w="1887220" h="2783840">
                  <a:moveTo>
                    <a:pt x="0" y="2783840"/>
                  </a:moveTo>
                  <a:lnTo>
                    <a:pt x="1887220" y="2783840"/>
                  </a:lnTo>
                  <a:lnTo>
                    <a:pt x="1887220" y="0"/>
                  </a:lnTo>
                  <a:lnTo>
                    <a:pt x="0" y="0"/>
                  </a:lnTo>
                  <a:lnTo>
                    <a:pt x="0" y="278384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0">
              <a:extLst>
                <a:ext uri="{FF2B5EF4-FFF2-40B4-BE49-F238E27FC236}">
                  <a16:creationId xmlns:a16="http://schemas.microsoft.com/office/drawing/2014/main" id="{EF41C453-8CF9-CBFD-9AE8-ABB5526F09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5000" y="2979419"/>
              <a:ext cx="904494" cy="513334"/>
            </a:xfrm>
            <a:prstGeom prst="rect">
              <a:avLst/>
            </a:prstGeom>
          </p:spPr>
        </p:pic>
      </p:grpSp>
      <p:grpSp>
        <p:nvGrpSpPr>
          <p:cNvPr id="45" name="object 16">
            <a:extLst>
              <a:ext uri="{FF2B5EF4-FFF2-40B4-BE49-F238E27FC236}">
                <a16:creationId xmlns:a16="http://schemas.microsoft.com/office/drawing/2014/main" id="{9DED83F5-49B3-1A3B-95C4-09E6DAD08ACD}"/>
              </a:ext>
            </a:extLst>
          </p:cNvPr>
          <p:cNvGrpSpPr/>
          <p:nvPr/>
        </p:nvGrpSpPr>
        <p:grpSpPr>
          <a:xfrm>
            <a:off x="3928193" y="3910553"/>
            <a:ext cx="7633334" cy="2827655"/>
            <a:chOff x="4008120" y="3578859"/>
            <a:chExt cx="7633334" cy="2827655"/>
          </a:xfrm>
        </p:grpSpPr>
        <p:pic>
          <p:nvPicPr>
            <p:cNvPr id="46" name="object 17">
              <a:extLst>
                <a:ext uri="{FF2B5EF4-FFF2-40B4-BE49-F238E27FC236}">
                  <a16:creationId xmlns:a16="http://schemas.microsoft.com/office/drawing/2014/main" id="{9A3C00FC-DF29-B7F5-B644-78789750EBD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44279" y="3578859"/>
              <a:ext cx="2796794" cy="2827274"/>
            </a:xfrm>
            <a:prstGeom prst="rect">
              <a:avLst/>
            </a:prstGeom>
          </p:spPr>
        </p:pic>
        <p:pic>
          <p:nvPicPr>
            <p:cNvPr id="47" name="object 18">
              <a:extLst>
                <a:ext uri="{FF2B5EF4-FFF2-40B4-BE49-F238E27FC236}">
                  <a16:creationId xmlns:a16="http://schemas.microsoft.com/office/drawing/2014/main" id="{A93ADAD4-066D-503F-3571-56A44C949EB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07779" y="3642359"/>
              <a:ext cx="2616200" cy="2646679"/>
            </a:xfrm>
            <a:prstGeom prst="rect">
              <a:avLst/>
            </a:prstGeom>
          </p:spPr>
        </p:pic>
        <p:sp>
          <p:nvSpPr>
            <p:cNvPr id="48" name="object 19">
              <a:extLst>
                <a:ext uri="{FF2B5EF4-FFF2-40B4-BE49-F238E27FC236}">
                  <a16:creationId xmlns:a16="http://schemas.microsoft.com/office/drawing/2014/main" id="{81243C3F-FE9F-8B98-B93B-CF622045135B}"/>
                </a:ext>
              </a:extLst>
            </p:cNvPr>
            <p:cNvSpPr/>
            <p:nvPr/>
          </p:nvSpPr>
          <p:spPr>
            <a:xfrm>
              <a:off x="8888729" y="3623309"/>
              <a:ext cx="2654300" cy="2684780"/>
            </a:xfrm>
            <a:custGeom>
              <a:avLst/>
              <a:gdLst/>
              <a:ahLst/>
              <a:cxnLst/>
              <a:rect l="l" t="t" r="r" b="b"/>
              <a:pathLst>
                <a:path w="2654300" h="2684779">
                  <a:moveTo>
                    <a:pt x="0" y="2684779"/>
                  </a:moveTo>
                  <a:lnTo>
                    <a:pt x="2654300" y="2684779"/>
                  </a:lnTo>
                  <a:lnTo>
                    <a:pt x="2654300" y="0"/>
                  </a:lnTo>
                  <a:lnTo>
                    <a:pt x="0" y="0"/>
                  </a:lnTo>
                  <a:lnTo>
                    <a:pt x="0" y="268477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20">
              <a:extLst>
                <a:ext uri="{FF2B5EF4-FFF2-40B4-BE49-F238E27FC236}">
                  <a16:creationId xmlns:a16="http://schemas.microsoft.com/office/drawing/2014/main" id="{DB445C29-0FD7-C7C7-A6CB-E912E2489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08120" y="3578859"/>
              <a:ext cx="4856733" cy="2827274"/>
            </a:xfrm>
            <a:prstGeom prst="rect">
              <a:avLst/>
            </a:prstGeom>
          </p:spPr>
        </p:pic>
        <p:pic>
          <p:nvPicPr>
            <p:cNvPr id="50" name="object 21">
              <a:extLst>
                <a:ext uri="{FF2B5EF4-FFF2-40B4-BE49-F238E27FC236}">
                  <a16:creationId xmlns:a16="http://schemas.microsoft.com/office/drawing/2014/main" id="{9FF11196-67D3-AC80-B8BD-9F1A6675DC5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71620" y="3642359"/>
              <a:ext cx="4676139" cy="2646679"/>
            </a:xfrm>
            <a:prstGeom prst="rect">
              <a:avLst/>
            </a:prstGeom>
          </p:spPr>
        </p:pic>
        <p:pic>
          <p:nvPicPr>
            <p:cNvPr id="51" name="object 22">
              <a:extLst>
                <a:ext uri="{FF2B5EF4-FFF2-40B4-BE49-F238E27FC236}">
                  <a16:creationId xmlns:a16="http://schemas.microsoft.com/office/drawing/2014/main" id="{566751AA-83A0-A5C8-63B1-75878774977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06360" y="3624579"/>
              <a:ext cx="1006094" cy="513334"/>
            </a:xfrm>
            <a:prstGeom prst="rect">
              <a:avLst/>
            </a:prstGeom>
          </p:spPr>
        </p:pic>
      </p:grpSp>
      <p:sp>
        <p:nvSpPr>
          <p:cNvPr id="52" name="object 23">
            <a:extLst>
              <a:ext uri="{FF2B5EF4-FFF2-40B4-BE49-F238E27FC236}">
                <a16:creationId xmlns:a16="http://schemas.microsoft.com/office/drawing/2014/main" id="{D5E800D2-7A1C-620B-2133-B4D10AAFA03B}"/>
              </a:ext>
            </a:extLst>
          </p:cNvPr>
          <p:cNvSpPr txBox="1"/>
          <p:nvPr/>
        </p:nvSpPr>
        <p:spPr>
          <a:xfrm>
            <a:off x="3972643" y="3955003"/>
            <a:ext cx="4714240" cy="348813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R="207645" algn="r">
              <a:lnSpc>
                <a:spcPct val="100000"/>
              </a:lnSpc>
              <a:spcBef>
                <a:spcPts val="560"/>
              </a:spcBef>
            </a:pPr>
            <a:r>
              <a:rPr sz="1800" b="1" spc="-110" dirty="0">
                <a:latin typeface="Tahoma"/>
                <a:cs typeface="Tahoma"/>
              </a:rPr>
              <a:t>DOLLY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53" name="object 24">
            <a:extLst>
              <a:ext uri="{FF2B5EF4-FFF2-40B4-BE49-F238E27FC236}">
                <a16:creationId xmlns:a16="http://schemas.microsoft.com/office/drawing/2014/main" id="{401DB0DA-A138-D41C-0BE8-9C97DEFBA978}"/>
              </a:ext>
            </a:extLst>
          </p:cNvPr>
          <p:cNvGrpSpPr/>
          <p:nvPr/>
        </p:nvGrpSpPr>
        <p:grpSpPr>
          <a:xfrm>
            <a:off x="4948518" y="1575081"/>
            <a:ext cx="6613009" cy="2346268"/>
            <a:chOff x="4556759" y="614680"/>
            <a:chExt cx="7084695" cy="2974975"/>
          </a:xfrm>
        </p:grpSpPr>
        <p:pic>
          <p:nvPicPr>
            <p:cNvPr id="54" name="object 25">
              <a:extLst>
                <a:ext uri="{FF2B5EF4-FFF2-40B4-BE49-F238E27FC236}">
                  <a16:creationId xmlns:a16="http://schemas.microsoft.com/office/drawing/2014/main" id="{17CC665E-5940-EA22-EC39-F27BBDCC96B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44279" y="1130300"/>
              <a:ext cx="2796794" cy="2458974"/>
            </a:xfrm>
            <a:prstGeom prst="rect">
              <a:avLst/>
            </a:prstGeom>
          </p:spPr>
        </p:pic>
        <p:pic>
          <p:nvPicPr>
            <p:cNvPr id="55" name="object 26">
              <a:extLst>
                <a:ext uri="{FF2B5EF4-FFF2-40B4-BE49-F238E27FC236}">
                  <a16:creationId xmlns:a16="http://schemas.microsoft.com/office/drawing/2014/main" id="{E387EE2E-B393-40CD-8DF1-DA584F2DB91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07779" y="1193800"/>
              <a:ext cx="2616200" cy="2278379"/>
            </a:xfrm>
            <a:prstGeom prst="rect">
              <a:avLst/>
            </a:prstGeom>
          </p:spPr>
        </p:pic>
        <p:sp>
          <p:nvSpPr>
            <p:cNvPr id="56" name="object 27">
              <a:extLst>
                <a:ext uri="{FF2B5EF4-FFF2-40B4-BE49-F238E27FC236}">
                  <a16:creationId xmlns:a16="http://schemas.microsoft.com/office/drawing/2014/main" id="{35222B38-AB61-6E42-1C8F-06E6F52D2B3A}"/>
                </a:ext>
              </a:extLst>
            </p:cNvPr>
            <p:cNvSpPr/>
            <p:nvPr/>
          </p:nvSpPr>
          <p:spPr>
            <a:xfrm>
              <a:off x="8888729" y="1174750"/>
              <a:ext cx="2654300" cy="2316480"/>
            </a:xfrm>
            <a:custGeom>
              <a:avLst/>
              <a:gdLst/>
              <a:ahLst/>
              <a:cxnLst/>
              <a:rect l="l" t="t" r="r" b="b"/>
              <a:pathLst>
                <a:path w="2654300" h="2316479">
                  <a:moveTo>
                    <a:pt x="0" y="2316479"/>
                  </a:moveTo>
                  <a:lnTo>
                    <a:pt x="2654300" y="2316479"/>
                  </a:lnTo>
                  <a:lnTo>
                    <a:pt x="2654300" y="0"/>
                  </a:lnTo>
                  <a:lnTo>
                    <a:pt x="0" y="0"/>
                  </a:lnTo>
                  <a:lnTo>
                    <a:pt x="0" y="231647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28">
              <a:extLst>
                <a:ext uri="{FF2B5EF4-FFF2-40B4-BE49-F238E27FC236}">
                  <a16:creationId xmlns:a16="http://schemas.microsoft.com/office/drawing/2014/main" id="{C0EBDF84-F5E9-70D8-C0BF-67AFD5084E6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56759" y="614680"/>
              <a:ext cx="1963674" cy="2837434"/>
            </a:xfrm>
            <a:prstGeom prst="rect">
              <a:avLst/>
            </a:prstGeom>
          </p:spPr>
        </p:pic>
        <p:pic>
          <p:nvPicPr>
            <p:cNvPr id="58" name="object 29">
              <a:extLst>
                <a:ext uri="{FF2B5EF4-FFF2-40B4-BE49-F238E27FC236}">
                  <a16:creationId xmlns:a16="http://schemas.microsoft.com/office/drawing/2014/main" id="{3454A299-4EB4-A540-3544-BCD4562B6A68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20259" y="678180"/>
              <a:ext cx="1783080" cy="2640075"/>
            </a:xfrm>
            <a:prstGeom prst="rect">
              <a:avLst/>
            </a:prstGeom>
          </p:spPr>
        </p:pic>
        <p:sp>
          <p:nvSpPr>
            <p:cNvPr id="59" name="object 30">
              <a:extLst>
                <a:ext uri="{FF2B5EF4-FFF2-40B4-BE49-F238E27FC236}">
                  <a16:creationId xmlns:a16="http://schemas.microsoft.com/office/drawing/2014/main" id="{7C279402-C77B-E135-21CB-4C5AB4444523}"/>
                </a:ext>
              </a:extLst>
            </p:cNvPr>
            <p:cNvSpPr/>
            <p:nvPr/>
          </p:nvSpPr>
          <p:spPr>
            <a:xfrm>
              <a:off x="4601209" y="659130"/>
              <a:ext cx="1821180" cy="2694940"/>
            </a:xfrm>
            <a:custGeom>
              <a:avLst/>
              <a:gdLst/>
              <a:ahLst/>
              <a:cxnLst/>
              <a:rect l="l" t="t" r="r" b="b"/>
              <a:pathLst>
                <a:path w="1821179" h="2694940">
                  <a:moveTo>
                    <a:pt x="0" y="2694940"/>
                  </a:moveTo>
                  <a:lnTo>
                    <a:pt x="1821180" y="2694940"/>
                  </a:lnTo>
                  <a:lnTo>
                    <a:pt x="1821180" y="0"/>
                  </a:lnTo>
                  <a:lnTo>
                    <a:pt x="0" y="0"/>
                  </a:lnTo>
                  <a:lnTo>
                    <a:pt x="0" y="269494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31">
              <a:extLst>
                <a:ext uri="{FF2B5EF4-FFF2-40B4-BE49-F238E27FC236}">
                  <a16:creationId xmlns:a16="http://schemas.microsoft.com/office/drawing/2014/main" id="{24DE79E9-CF81-C018-495B-B4B124A70C9D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23459" y="2623819"/>
              <a:ext cx="1608074" cy="513334"/>
            </a:xfrm>
            <a:prstGeom prst="rect">
              <a:avLst/>
            </a:prstGeom>
          </p:spPr>
        </p:pic>
        <p:pic>
          <p:nvPicPr>
            <p:cNvPr id="61" name="object 32">
              <a:extLst>
                <a:ext uri="{FF2B5EF4-FFF2-40B4-BE49-F238E27FC236}">
                  <a16:creationId xmlns:a16="http://schemas.microsoft.com/office/drawing/2014/main" id="{E30ABCD3-FCB6-4907-3739-9FD00A18C351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27039" y="2898140"/>
              <a:ext cx="904493" cy="513334"/>
            </a:xfrm>
            <a:prstGeom prst="rect">
              <a:avLst/>
            </a:prstGeom>
          </p:spPr>
        </p:pic>
      </p:grpSp>
      <p:grpSp>
        <p:nvGrpSpPr>
          <p:cNvPr id="63" name="object 34">
            <a:extLst>
              <a:ext uri="{FF2B5EF4-FFF2-40B4-BE49-F238E27FC236}">
                <a16:creationId xmlns:a16="http://schemas.microsoft.com/office/drawing/2014/main" id="{F413871E-7194-7B35-C08E-00CE7F5BF197}"/>
              </a:ext>
            </a:extLst>
          </p:cNvPr>
          <p:cNvGrpSpPr/>
          <p:nvPr/>
        </p:nvGrpSpPr>
        <p:grpSpPr>
          <a:xfrm>
            <a:off x="2980392" y="1389196"/>
            <a:ext cx="1474215" cy="2486433"/>
            <a:chOff x="2707639" y="596900"/>
            <a:chExt cx="1826895" cy="2947035"/>
          </a:xfrm>
        </p:grpSpPr>
        <p:pic>
          <p:nvPicPr>
            <p:cNvPr id="64" name="object 35">
              <a:extLst>
                <a:ext uri="{FF2B5EF4-FFF2-40B4-BE49-F238E27FC236}">
                  <a16:creationId xmlns:a16="http://schemas.microsoft.com/office/drawing/2014/main" id="{14162F40-AD3B-A0A1-40BB-6052BFA2382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07639" y="596900"/>
              <a:ext cx="1826514" cy="2944114"/>
            </a:xfrm>
            <a:prstGeom prst="rect">
              <a:avLst/>
            </a:prstGeom>
          </p:spPr>
        </p:pic>
        <p:pic>
          <p:nvPicPr>
            <p:cNvPr id="65" name="object 36">
              <a:extLst>
                <a:ext uri="{FF2B5EF4-FFF2-40B4-BE49-F238E27FC236}">
                  <a16:creationId xmlns:a16="http://schemas.microsoft.com/office/drawing/2014/main" id="{77FD834A-0282-951F-CDBC-37114B7C7124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1139" y="660400"/>
              <a:ext cx="1645919" cy="2763520"/>
            </a:xfrm>
            <a:prstGeom prst="rect">
              <a:avLst/>
            </a:prstGeom>
          </p:spPr>
        </p:pic>
        <p:sp>
          <p:nvSpPr>
            <p:cNvPr id="66" name="object 37">
              <a:extLst>
                <a:ext uri="{FF2B5EF4-FFF2-40B4-BE49-F238E27FC236}">
                  <a16:creationId xmlns:a16="http://schemas.microsoft.com/office/drawing/2014/main" id="{15CA9E56-D326-ACE3-0EC9-A0ADEDE51F5A}"/>
                </a:ext>
              </a:extLst>
            </p:cNvPr>
            <p:cNvSpPr/>
            <p:nvPr/>
          </p:nvSpPr>
          <p:spPr>
            <a:xfrm>
              <a:off x="2752089" y="641350"/>
              <a:ext cx="1684020" cy="2801620"/>
            </a:xfrm>
            <a:custGeom>
              <a:avLst/>
              <a:gdLst/>
              <a:ahLst/>
              <a:cxnLst/>
              <a:rect l="l" t="t" r="r" b="b"/>
              <a:pathLst>
                <a:path w="1684020" h="2801620">
                  <a:moveTo>
                    <a:pt x="0" y="2801620"/>
                  </a:moveTo>
                  <a:lnTo>
                    <a:pt x="1684019" y="2801620"/>
                  </a:lnTo>
                  <a:lnTo>
                    <a:pt x="1684019" y="0"/>
                  </a:lnTo>
                  <a:lnTo>
                    <a:pt x="0" y="0"/>
                  </a:lnTo>
                  <a:lnTo>
                    <a:pt x="0" y="280162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38">
              <a:extLst>
                <a:ext uri="{FF2B5EF4-FFF2-40B4-BE49-F238E27FC236}">
                  <a16:creationId xmlns:a16="http://schemas.microsoft.com/office/drawing/2014/main" id="{D79A0CFA-E78D-C8E3-D7BC-3A63321C2079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76319" y="3030220"/>
              <a:ext cx="904494" cy="513334"/>
            </a:xfrm>
            <a:prstGeom prst="rect">
              <a:avLst/>
            </a:prstGeom>
          </p:spPr>
        </p:pic>
      </p:grpSp>
      <p:pic>
        <p:nvPicPr>
          <p:cNvPr id="69" name="object 40">
            <a:extLst>
              <a:ext uri="{FF2B5EF4-FFF2-40B4-BE49-F238E27FC236}">
                <a16:creationId xmlns:a16="http://schemas.microsoft.com/office/drawing/2014/main" id="{355D523C-7A7E-BB99-6499-8C066C61104C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463613" y="3389854"/>
            <a:ext cx="1006094" cy="513334"/>
          </a:xfrm>
          <a:prstGeom prst="rect">
            <a:avLst/>
          </a:prstGeom>
        </p:spPr>
      </p:pic>
      <p:sp>
        <p:nvSpPr>
          <p:cNvPr id="70" name="object 41">
            <a:extLst>
              <a:ext uri="{FF2B5EF4-FFF2-40B4-BE49-F238E27FC236}">
                <a16:creationId xmlns:a16="http://schemas.microsoft.com/office/drawing/2014/main" id="{C2C24D68-3530-7923-7685-2761E5A7E2B3}"/>
              </a:ext>
            </a:extLst>
          </p:cNvPr>
          <p:cNvSpPr txBox="1"/>
          <p:nvPr/>
        </p:nvSpPr>
        <p:spPr>
          <a:xfrm>
            <a:off x="10597598" y="3447003"/>
            <a:ext cx="723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800" b="1" spc="-75" dirty="0">
                <a:solidFill>
                  <a:srgbClr val="FFFFFF"/>
                </a:solidFill>
                <a:latin typeface="Tahoma"/>
                <a:cs typeface="Tahoma"/>
              </a:rPr>
              <a:t>OL</a:t>
            </a:r>
            <a:r>
              <a:rPr sz="1800" b="1" spc="-23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800" b="1" spc="-114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1" name="object 42">
            <a:extLst>
              <a:ext uri="{FF2B5EF4-FFF2-40B4-BE49-F238E27FC236}">
                <a16:creationId xmlns:a16="http://schemas.microsoft.com/office/drawing/2014/main" id="{2627A40C-AB55-455C-9CA2-1728019397C2}"/>
              </a:ext>
            </a:extLst>
          </p:cNvPr>
          <p:cNvGrpSpPr/>
          <p:nvPr/>
        </p:nvGrpSpPr>
        <p:grpSpPr>
          <a:xfrm>
            <a:off x="6988254" y="1575081"/>
            <a:ext cx="1826514" cy="2115423"/>
            <a:chOff x="6553200" y="1018539"/>
            <a:chExt cx="2271395" cy="2571115"/>
          </a:xfrm>
        </p:grpSpPr>
        <p:pic>
          <p:nvPicPr>
            <p:cNvPr id="72" name="object 43">
              <a:extLst>
                <a:ext uri="{FF2B5EF4-FFF2-40B4-BE49-F238E27FC236}">
                  <a16:creationId xmlns:a16="http://schemas.microsoft.com/office/drawing/2014/main" id="{35D0B6BC-D607-DFE2-CA49-5945877693F3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1018539"/>
              <a:ext cx="2271013" cy="2570733"/>
            </a:xfrm>
            <a:prstGeom prst="rect">
              <a:avLst/>
            </a:prstGeom>
          </p:spPr>
        </p:pic>
        <p:pic>
          <p:nvPicPr>
            <p:cNvPr id="73" name="object 44">
              <a:extLst>
                <a:ext uri="{FF2B5EF4-FFF2-40B4-BE49-F238E27FC236}">
                  <a16:creationId xmlns:a16="http://schemas.microsoft.com/office/drawing/2014/main" id="{E5C0F194-8AED-1C2F-DF1D-7B499FD35D33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16700" y="1082039"/>
              <a:ext cx="2090420" cy="2390140"/>
            </a:xfrm>
            <a:prstGeom prst="rect">
              <a:avLst/>
            </a:prstGeom>
          </p:spPr>
        </p:pic>
        <p:sp>
          <p:nvSpPr>
            <p:cNvPr id="74" name="object 45">
              <a:extLst>
                <a:ext uri="{FF2B5EF4-FFF2-40B4-BE49-F238E27FC236}">
                  <a16:creationId xmlns:a16="http://schemas.microsoft.com/office/drawing/2014/main" id="{3F334F2B-75A5-C73F-8162-93AB18A1A0AC}"/>
                </a:ext>
              </a:extLst>
            </p:cNvPr>
            <p:cNvSpPr/>
            <p:nvPr/>
          </p:nvSpPr>
          <p:spPr>
            <a:xfrm>
              <a:off x="6597650" y="1062989"/>
              <a:ext cx="2128520" cy="2428240"/>
            </a:xfrm>
            <a:custGeom>
              <a:avLst/>
              <a:gdLst/>
              <a:ahLst/>
              <a:cxnLst/>
              <a:rect l="l" t="t" r="r" b="b"/>
              <a:pathLst>
                <a:path w="2128520" h="2428240">
                  <a:moveTo>
                    <a:pt x="0" y="2428240"/>
                  </a:moveTo>
                  <a:lnTo>
                    <a:pt x="2128520" y="2428240"/>
                  </a:lnTo>
                  <a:lnTo>
                    <a:pt x="2128520" y="0"/>
                  </a:lnTo>
                  <a:lnTo>
                    <a:pt x="0" y="0"/>
                  </a:lnTo>
                  <a:lnTo>
                    <a:pt x="0" y="242824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46">
              <a:extLst>
                <a:ext uri="{FF2B5EF4-FFF2-40B4-BE49-F238E27FC236}">
                  <a16:creationId xmlns:a16="http://schemas.microsoft.com/office/drawing/2014/main" id="{2165A57E-C215-992A-1DCF-F9E623CFBAC4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01459" y="3058160"/>
              <a:ext cx="904494" cy="513334"/>
            </a:xfrm>
            <a:prstGeom prst="rect">
              <a:avLst/>
            </a:prstGeom>
          </p:spPr>
        </p:pic>
      </p:grpSp>
      <p:pic>
        <p:nvPicPr>
          <p:cNvPr id="77" name="object 48">
            <a:extLst>
              <a:ext uri="{FF2B5EF4-FFF2-40B4-BE49-F238E27FC236}">
                <a16:creationId xmlns:a16="http://schemas.microsoft.com/office/drawing/2014/main" id="{32D72976-4D2F-4993-5181-95A69FAC00A9}"/>
              </a:ext>
            </a:extLst>
          </p:cNvPr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0463613" y="6160994"/>
            <a:ext cx="1006094" cy="513334"/>
          </a:xfrm>
          <a:prstGeom prst="rect">
            <a:avLst/>
          </a:prstGeom>
        </p:spPr>
      </p:pic>
      <p:sp>
        <p:nvSpPr>
          <p:cNvPr id="78" name="object 49">
            <a:extLst>
              <a:ext uri="{FF2B5EF4-FFF2-40B4-BE49-F238E27FC236}">
                <a16:creationId xmlns:a16="http://schemas.microsoft.com/office/drawing/2014/main" id="{66E508DD-9F51-3CD8-1550-CCC9C589AD16}"/>
              </a:ext>
            </a:extLst>
          </p:cNvPr>
          <p:cNvSpPr txBox="1"/>
          <p:nvPr/>
        </p:nvSpPr>
        <p:spPr>
          <a:xfrm>
            <a:off x="10597598" y="6218461"/>
            <a:ext cx="723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800" b="1" spc="-75" dirty="0">
                <a:solidFill>
                  <a:srgbClr val="FFFFFF"/>
                </a:solidFill>
                <a:latin typeface="Tahoma"/>
                <a:cs typeface="Tahoma"/>
              </a:rPr>
              <a:t>OL</a:t>
            </a:r>
            <a:r>
              <a:rPr sz="1800" b="1" spc="-23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800" b="1" spc="-114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79" name="object 50">
            <a:extLst>
              <a:ext uri="{FF2B5EF4-FFF2-40B4-BE49-F238E27FC236}">
                <a16:creationId xmlns:a16="http://schemas.microsoft.com/office/drawing/2014/main" id="{7B4EF34B-4093-E2A3-E1F0-54FFA3306F06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848693" y="6206714"/>
            <a:ext cx="904494" cy="513334"/>
          </a:xfrm>
          <a:prstGeom prst="rect">
            <a:avLst/>
          </a:prstGeom>
        </p:spPr>
      </p:pic>
      <p:sp>
        <p:nvSpPr>
          <p:cNvPr id="80" name="object 51">
            <a:extLst>
              <a:ext uri="{FF2B5EF4-FFF2-40B4-BE49-F238E27FC236}">
                <a16:creationId xmlns:a16="http://schemas.microsoft.com/office/drawing/2014/main" id="{F049D6B3-5936-E5FA-B798-0ACF14F4F49F}"/>
              </a:ext>
            </a:extLst>
          </p:cNvPr>
          <p:cNvSpPr txBox="1"/>
          <p:nvPr/>
        </p:nvSpPr>
        <p:spPr>
          <a:xfrm>
            <a:off x="2980392" y="6264816"/>
            <a:ext cx="624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5" dirty="0">
                <a:latin typeface="Tahoma"/>
                <a:cs typeface="Tahoma"/>
              </a:rPr>
              <a:t>R</a:t>
            </a:r>
            <a:r>
              <a:rPr sz="1800" b="1" spc="-75" dirty="0">
                <a:latin typeface="Tahoma"/>
                <a:cs typeface="Tahoma"/>
              </a:rPr>
              <a:t>A</a:t>
            </a:r>
            <a:r>
              <a:rPr sz="1800" b="1" spc="-85" dirty="0">
                <a:latin typeface="Tahoma"/>
                <a:cs typeface="Tahoma"/>
              </a:rPr>
              <a:t>CK</a:t>
            </a:r>
            <a:endParaRPr sz="18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04775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63024-AA2C-1E5A-081C-D221F189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Phone Systems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BB90CAD3-B228-0BDE-DC4F-BBFC99A3E52A}"/>
              </a:ext>
            </a:extLst>
          </p:cNvPr>
          <p:cNvGrpSpPr/>
          <p:nvPr/>
        </p:nvGrpSpPr>
        <p:grpSpPr>
          <a:xfrm>
            <a:off x="887796" y="1752473"/>
            <a:ext cx="9401300" cy="4453583"/>
            <a:chOff x="-9470" y="1313068"/>
            <a:chExt cx="9401300" cy="4453583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57F84F7A-EEC2-D4FD-411B-1C3ECAEED1A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470" y="1313068"/>
              <a:ext cx="2829814" cy="3353054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4AE74139-3626-8E8A-814F-BDE9FC7924F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1786" y="1313068"/>
              <a:ext cx="1879854" cy="3314954"/>
            </a:xfrm>
            <a:prstGeom prst="rect">
              <a:avLst/>
            </a:prstGeom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B7F8206E-1E45-A0D7-34EC-71225CF08DF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2257" y="1313068"/>
              <a:ext cx="2179573" cy="3845814"/>
            </a:xfrm>
            <a:prstGeom prst="rect">
              <a:avLst/>
            </a:prstGeom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52759752-5EF5-C387-AEA3-490DFCF4E70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27603" y="1910677"/>
              <a:ext cx="2184654" cy="3855974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A14A30AF-FA72-470F-8E8B-0FAA289E3A2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1487" y="2693796"/>
              <a:ext cx="2344674" cy="29949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8956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1875C-3AE3-A8AF-0884-693EF6143D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21E332-65CF-B800-790E-359AAB971F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en-US" sz="2400" spc="-5" dirty="0">
                <a:solidFill>
                  <a:srgbClr val="404040"/>
                </a:solidFill>
                <a:latin typeface="Calibri"/>
                <a:cs typeface="Calibri"/>
              </a:rPr>
              <a:t>Head</a:t>
            </a:r>
            <a:r>
              <a:rPr lang="en-US" sz="24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spc="-10" dirty="0">
                <a:solidFill>
                  <a:srgbClr val="404040"/>
                </a:solidFill>
                <a:latin typeface="Calibri"/>
                <a:cs typeface="Calibri"/>
              </a:rPr>
              <a:t>Office</a:t>
            </a:r>
            <a:r>
              <a:rPr lang="en-US" sz="2400" dirty="0">
                <a:solidFill>
                  <a:srgbClr val="404040"/>
                </a:solidFill>
                <a:latin typeface="Calibri"/>
                <a:cs typeface="Calibri"/>
              </a:rPr>
              <a:t> :</a:t>
            </a:r>
            <a:r>
              <a:rPr lang="en-US" sz="2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Calibri"/>
                <a:cs typeface="Calibri"/>
              </a:rPr>
              <a:t>95/373,</a:t>
            </a:r>
            <a:r>
              <a:rPr lang="en-US" sz="2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spc="-15" dirty="0" err="1">
                <a:solidFill>
                  <a:srgbClr val="404040"/>
                </a:solidFill>
                <a:latin typeface="Calibri"/>
                <a:cs typeface="Calibri"/>
              </a:rPr>
              <a:t>Suwintawong</a:t>
            </a:r>
            <a:r>
              <a:rPr lang="en-US" sz="24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spc="-10" dirty="0">
                <a:solidFill>
                  <a:srgbClr val="404040"/>
                </a:solidFill>
                <a:latin typeface="Calibri"/>
                <a:cs typeface="Calibri"/>
              </a:rPr>
              <a:t>road,</a:t>
            </a:r>
            <a:r>
              <a:rPr lang="en-US" sz="24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spc="-5" dirty="0" err="1">
                <a:solidFill>
                  <a:srgbClr val="404040"/>
                </a:solidFill>
                <a:latin typeface="Calibri"/>
                <a:cs typeface="Calibri"/>
              </a:rPr>
              <a:t>Minburi</a:t>
            </a:r>
            <a:r>
              <a:rPr lang="en-US" sz="2400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lang="en-US" sz="24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spc="-15" dirty="0">
                <a:solidFill>
                  <a:srgbClr val="404040"/>
                </a:solidFill>
                <a:latin typeface="Calibri"/>
                <a:cs typeface="Calibri"/>
              </a:rPr>
              <a:t>Bangkok</a:t>
            </a:r>
            <a:r>
              <a:rPr lang="en-US" sz="24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spc="5" dirty="0">
                <a:solidFill>
                  <a:srgbClr val="404040"/>
                </a:solidFill>
                <a:latin typeface="Calibri"/>
                <a:cs typeface="Calibri"/>
              </a:rPr>
              <a:t>10510</a:t>
            </a:r>
            <a:endParaRPr lang="en-US"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lang="en-US" sz="2400" spc="-5" dirty="0">
                <a:solidFill>
                  <a:srgbClr val="404040"/>
                </a:solidFill>
                <a:latin typeface="Calibri"/>
                <a:cs typeface="Calibri"/>
              </a:rPr>
              <a:t>TEL</a:t>
            </a:r>
            <a:r>
              <a:rPr lang="en-US" sz="2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Calibri"/>
                <a:cs typeface="Calibri"/>
              </a:rPr>
              <a:t>: 02-077-9473, Hotline: 081-361-9797</a:t>
            </a: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lang="en-US" dirty="0">
                <a:solidFill>
                  <a:srgbClr val="404040"/>
                </a:solidFill>
                <a:latin typeface="Calibri"/>
                <a:cs typeface="Calibri"/>
              </a:rPr>
              <a:t>Website: www.mechatron.co.th</a:t>
            </a:r>
            <a:endParaRPr lang="en-US" sz="24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74AF9-4F3C-8ABF-4A9D-95266FCF3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</p:spTree>
    <p:extLst>
      <p:ext uri="{BB962C8B-B14F-4D97-AF65-F5344CB8AC3E}">
        <p14:creationId xmlns:p14="http://schemas.microsoft.com/office/powerpoint/2010/main" val="62129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33EFC7-30F5-BE18-D800-15CAA5B7F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7" y="1668158"/>
            <a:ext cx="10020749" cy="305374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latin typeface="+mj-lt"/>
              </a:rPr>
              <a:t>MECHATRON Company Limited founded in 2018, The company purpose is Automation design and installation almost</a:t>
            </a:r>
            <a:r>
              <a:rPr lang="th-TH" dirty="0">
                <a:latin typeface="+mj-lt"/>
              </a:rPr>
              <a:t> </a:t>
            </a:r>
            <a:r>
              <a:rPr lang="en-US" dirty="0">
                <a:latin typeface="+mj-lt"/>
              </a:rPr>
              <a:t>we including manufacturing maintenance service.</a:t>
            </a:r>
          </a:p>
          <a:p>
            <a:pPr algn="just"/>
            <a:r>
              <a:rPr lang="en-US" dirty="0">
                <a:latin typeface="+mj-lt"/>
              </a:rPr>
              <a:t>	MECHATRON believe in principle three things in every process that is running</a:t>
            </a:r>
          </a:p>
          <a:p>
            <a:pPr algn="just"/>
            <a:r>
              <a:rPr lang="en-US" dirty="0">
                <a:latin typeface="+mj-lt"/>
              </a:rPr>
              <a:t>	1. Top Level of Safety in practice, Every place and every process.</a:t>
            </a:r>
          </a:p>
          <a:p>
            <a:pPr algn="just"/>
            <a:r>
              <a:rPr lang="en-US" dirty="0">
                <a:latin typeface="+mj-lt"/>
              </a:rPr>
              <a:t>	2. Creates products and service with excellent quality.</a:t>
            </a:r>
          </a:p>
          <a:p>
            <a:pPr algn="just"/>
            <a:r>
              <a:rPr lang="en-US" dirty="0">
                <a:latin typeface="+mj-lt"/>
              </a:rPr>
              <a:t>	3. Delivery the goods to meet the delivery time.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C1C052-A6E7-0D50-155A-C7B883A5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MECHATRON Policy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8F3B4-5129-D707-699E-3684DB6E1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C42DFF-A4E0-E06F-1008-9FFF5DF80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826" y="4721901"/>
            <a:ext cx="1336418" cy="13364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4FC823-7538-9FEE-25A7-080A780B1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756" y="4682898"/>
            <a:ext cx="1494784" cy="14947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B8EC2D-4B12-874B-3F92-96CB53A32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29" y="4682897"/>
            <a:ext cx="1494785" cy="149478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4260F95-F767-AF87-7F80-67E89D70183B}"/>
              </a:ext>
            </a:extLst>
          </p:cNvPr>
          <p:cNvSpPr txBox="1"/>
          <p:nvPr/>
        </p:nvSpPr>
        <p:spPr>
          <a:xfrm>
            <a:off x="5862918" y="5266999"/>
            <a:ext cx="954107" cy="2462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tx2">
                    <a:lumMod val="10000"/>
                  </a:schemeClr>
                </a:solidFill>
              </a:rPr>
              <a:t>MECHATRON</a:t>
            </a:r>
          </a:p>
        </p:txBody>
      </p:sp>
    </p:spTree>
    <p:extLst>
      <p:ext uri="{BB962C8B-B14F-4D97-AF65-F5344CB8AC3E}">
        <p14:creationId xmlns:p14="http://schemas.microsoft.com/office/powerpoint/2010/main" val="378249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3688570-4392-4711-D266-7D09DC965A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6862" y="1773238"/>
            <a:ext cx="10722079" cy="206424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3DS Fonticon" panose="02000000000000000000" pitchFamily="2" charset="0"/>
              </a:rPr>
              <a:t>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MECHATRON is registered limited company in Thailand with capital </a:t>
            </a: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฿ 3.0 million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3DS Fonticon" panose="02000000000000000000" pitchFamily="2" charset="0"/>
              </a:rPr>
              <a:t>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MECHATRON provide services with full design (Include CAD &amp; 3D), Engineering, Production, installation and facility maintenance service as specialized in all type as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+mj-lt"/>
              </a:rPr>
              <a:t>	A. Machine process application for Automotive, Food, Steel and Electronic Industry.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+mj-lt"/>
              </a:rPr>
              <a:t>	B. Electric equipment and network control. 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+mj-lt"/>
              </a:rPr>
              <a:t>	C. Building Construction.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72E74A-92AE-D128-E479-5C9F69A3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MECHATRON 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0297A-2CAD-B11A-FCAB-C14A4EC0C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EE8712B3-6154-E6C7-70CD-A17D53824E6F}"/>
              </a:ext>
            </a:extLst>
          </p:cNvPr>
          <p:cNvSpPr txBox="1">
            <a:spLocks/>
          </p:cNvSpPr>
          <p:nvPr/>
        </p:nvSpPr>
        <p:spPr>
          <a:xfrm>
            <a:off x="2411215" y="3953120"/>
            <a:ext cx="10722079" cy="235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Company address 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MECHATRON Co., Ltd.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95/373,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Suwintawong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road,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Minburi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Sub-district,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Minburi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District, Bangkok, 10510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 ID: 0105561172220 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office Tel: 02-077-9473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 line: 081-361-9797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Website: www.mechatron.co.th</a:t>
            </a:r>
          </a:p>
        </p:txBody>
      </p:sp>
    </p:spTree>
    <p:extLst>
      <p:ext uri="{BB962C8B-B14F-4D97-AF65-F5344CB8AC3E}">
        <p14:creationId xmlns:p14="http://schemas.microsoft.com/office/powerpoint/2010/main" val="205108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E1CE5E5-82F5-9522-F744-E9B6A4077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7261" y="3377542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5AE5FE-1929-FAED-B244-6DFBEBBD7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STRUCTURE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558F02-F719-2690-FB08-FFF475B8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www.mechatron.co.th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0655C4-B649-955F-9438-BC663DA2B405}"/>
              </a:ext>
            </a:extLst>
          </p:cNvPr>
          <p:cNvSpPr/>
          <p:nvPr/>
        </p:nvSpPr>
        <p:spPr>
          <a:xfrm>
            <a:off x="2872610" y="1666125"/>
            <a:ext cx="5520233" cy="1117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GENERAL MGR.</a:t>
            </a:r>
          </a:p>
          <a:p>
            <a:pPr algn="ctr"/>
            <a:r>
              <a:rPr lang="en-US" dirty="0"/>
              <a:t>Mr. </a:t>
            </a:r>
            <a:r>
              <a:rPr lang="en-US" dirty="0" err="1"/>
              <a:t>Aviroot</a:t>
            </a:r>
            <a:r>
              <a:rPr lang="en-US" dirty="0"/>
              <a:t> </a:t>
            </a:r>
            <a:r>
              <a:rPr lang="en-US" dirty="0" err="1"/>
              <a:t>Anuphan</a:t>
            </a:r>
            <a:endParaRPr lang="en-US" dirty="0"/>
          </a:p>
          <a:p>
            <a:pPr algn="ctr"/>
            <a:r>
              <a:rPr lang="en-US" dirty="0" err="1"/>
              <a:t>Email:aviroot@mechatron.co.th</a:t>
            </a:r>
            <a:endParaRPr lang="en-US" dirty="0"/>
          </a:p>
          <a:p>
            <a:pPr algn="ctr"/>
            <a:r>
              <a:rPr lang="en-US" dirty="0"/>
              <a:t>Tel: 098-917-9292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7CD844-248A-8B55-8D24-9F53E2C8E660}"/>
              </a:ext>
            </a:extLst>
          </p:cNvPr>
          <p:cNvSpPr/>
          <p:nvPr/>
        </p:nvSpPr>
        <p:spPr>
          <a:xfrm>
            <a:off x="397191" y="3265645"/>
            <a:ext cx="3705527" cy="14390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ADMINISTATION SECTION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Miss Kornravee </a:t>
            </a:r>
            <a:r>
              <a:rPr lang="en-US" dirty="0" err="1">
                <a:solidFill>
                  <a:schemeClr val="tx1"/>
                </a:solidFill>
              </a:rPr>
              <a:t>Jamratlit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Email: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Kornravee@Mechatron.co.th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Tel: 093-226-4654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AD1C5C-3158-6F42-C925-6B968CB8B153}"/>
              </a:ext>
            </a:extLst>
          </p:cNvPr>
          <p:cNvSpPr/>
          <p:nvPr/>
        </p:nvSpPr>
        <p:spPr>
          <a:xfrm>
            <a:off x="4175670" y="3274487"/>
            <a:ext cx="3702628" cy="14302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INDUSTIAL PRODUCT SECTION</a:t>
            </a:r>
          </a:p>
          <a:p>
            <a:pPr algn="ctr"/>
            <a:r>
              <a:rPr lang="en-US" dirty="0"/>
              <a:t>Mr. </a:t>
            </a:r>
            <a:r>
              <a:rPr lang="en-US" dirty="0" err="1"/>
              <a:t>Aviroot</a:t>
            </a:r>
            <a:r>
              <a:rPr lang="en-US" dirty="0"/>
              <a:t> </a:t>
            </a:r>
            <a:r>
              <a:rPr lang="en-US" dirty="0" err="1"/>
              <a:t>Anuphan</a:t>
            </a:r>
            <a:endParaRPr lang="en-US" dirty="0"/>
          </a:p>
          <a:p>
            <a:pPr algn="ctr"/>
            <a:r>
              <a:rPr lang="en-US" dirty="0" err="1"/>
              <a:t>Email:aviroot@mechatron.co.th</a:t>
            </a:r>
            <a:endParaRPr lang="en-US" dirty="0"/>
          </a:p>
          <a:p>
            <a:pPr algn="ctr"/>
            <a:r>
              <a:rPr lang="en-US" dirty="0"/>
              <a:t>Tel: 098-917-9292</a:t>
            </a:r>
          </a:p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7D95D3-D36A-FFC6-8AE6-0B38D4E8BD30}"/>
              </a:ext>
            </a:extLst>
          </p:cNvPr>
          <p:cNvSpPr/>
          <p:nvPr/>
        </p:nvSpPr>
        <p:spPr>
          <a:xfrm>
            <a:off x="8070342" y="3264235"/>
            <a:ext cx="4121658" cy="11417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ENGINEERING SERVICE SECTION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MR. </a:t>
            </a:r>
            <a:r>
              <a:rPr lang="en-US" dirty="0" err="1">
                <a:solidFill>
                  <a:schemeClr val="tx1"/>
                </a:solidFill>
              </a:rPr>
              <a:t>Ekkachai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Boonprakhen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Email: </a:t>
            </a: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Ekkachai@mechtron.co.th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Tel: 084-770-5873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85F5B8-E3E0-B709-5F84-460FBB0F919F}"/>
              </a:ext>
            </a:extLst>
          </p:cNvPr>
          <p:cNvSpPr/>
          <p:nvPr/>
        </p:nvSpPr>
        <p:spPr>
          <a:xfrm>
            <a:off x="705866" y="5144210"/>
            <a:ext cx="3083345" cy="8684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ACCOUNTING/PURCHASING</a:t>
            </a:r>
          </a:p>
          <a:p>
            <a:pPr algn="ctr"/>
            <a:r>
              <a:rPr lang="en-US" dirty="0"/>
              <a:t>MGR.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EDA578-73B5-660A-8293-8C229F8577DF}"/>
              </a:ext>
            </a:extLst>
          </p:cNvPr>
          <p:cNvSpPr/>
          <p:nvPr/>
        </p:nvSpPr>
        <p:spPr>
          <a:xfrm>
            <a:off x="4932828" y="5125458"/>
            <a:ext cx="2178938" cy="349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SALE ENGINEER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EE142D-D33C-0579-B46A-5D1BF673279C}"/>
              </a:ext>
            </a:extLst>
          </p:cNvPr>
          <p:cNvSpPr/>
          <p:nvPr/>
        </p:nvSpPr>
        <p:spPr>
          <a:xfrm>
            <a:off x="9227319" y="4704734"/>
            <a:ext cx="1801906" cy="61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PROJECT MGR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57B528-D655-36FF-B6FC-E554B7099F99}"/>
              </a:ext>
            </a:extLst>
          </p:cNvPr>
          <p:cNvSpPr/>
          <p:nvPr/>
        </p:nvSpPr>
        <p:spPr>
          <a:xfrm>
            <a:off x="7887917" y="5782572"/>
            <a:ext cx="1801906" cy="61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MECHANICAL </a:t>
            </a:r>
          </a:p>
          <a:p>
            <a:pPr algn="ctr"/>
            <a:r>
              <a:rPr lang="en-US" dirty="0"/>
              <a:t>TEAM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F17C48-DAC4-ED40-2659-4EBC8FA2079F}"/>
              </a:ext>
            </a:extLst>
          </p:cNvPr>
          <p:cNvSpPr/>
          <p:nvPr/>
        </p:nvSpPr>
        <p:spPr>
          <a:xfrm>
            <a:off x="10247110" y="5726341"/>
            <a:ext cx="1801906" cy="61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ELECTRICAL</a:t>
            </a:r>
          </a:p>
          <a:p>
            <a:pPr algn="ctr"/>
            <a:r>
              <a:rPr lang="en-US" dirty="0"/>
              <a:t>TEAM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FFAB5C6-F44F-0CC5-84F8-EC3191FFFCB4}"/>
              </a:ext>
            </a:extLst>
          </p:cNvPr>
          <p:cNvCxnSpPr>
            <a:cxnSpLocks/>
          </p:cNvCxnSpPr>
          <p:nvPr/>
        </p:nvCxnSpPr>
        <p:spPr>
          <a:xfrm>
            <a:off x="5768497" y="2783326"/>
            <a:ext cx="0" cy="459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77CA806-6F9F-4A89-4010-6E5182BDA3D3}"/>
              </a:ext>
            </a:extLst>
          </p:cNvPr>
          <p:cNvCxnSpPr>
            <a:cxnSpLocks/>
          </p:cNvCxnSpPr>
          <p:nvPr/>
        </p:nvCxnSpPr>
        <p:spPr>
          <a:xfrm>
            <a:off x="2247539" y="2913818"/>
            <a:ext cx="7880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3B2F8C6-C0D9-85E4-E4C1-68AAA222277E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10128272" y="2897462"/>
            <a:ext cx="2899" cy="366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21F7C70-AF22-31AF-72C0-A03ADCB42663}"/>
              </a:ext>
            </a:extLst>
          </p:cNvPr>
          <p:cNvCxnSpPr>
            <a:cxnSpLocks/>
          </p:cNvCxnSpPr>
          <p:nvPr/>
        </p:nvCxnSpPr>
        <p:spPr>
          <a:xfrm>
            <a:off x="2247539" y="2913818"/>
            <a:ext cx="0" cy="366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4750A29-CB97-9940-4B75-B13F05E8FDBB}"/>
              </a:ext>
            </a:extLst>
          </p:cNvPr>
          <p:cNvCxnSpPr>
            <a:cxnSpLocks/>
            <a:stCxn id="7" idx="2"/>
            <a:endCxn id="11" idx="0"/>
          </p:cNvCxnSpPr>
          <p:nvPr/>
        </p:nvCxnSpPr>
        <p:spPr>
          <a:xfrm flipH="1">
            <a:off x="2247539" y="4704734"/>
            <a:ext cx="2416" cy="439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94A4A80-276C-3E1C-6814-7CB073525B80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6022297" y="4704734"/>
            <a:ext cx="4687" cy="420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2430841-1590-285C-2EE2-46513FA7880E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 flipH="1">
            <a:off x="10128272" y="4406011"/>
            <a:ext cx="2899" cy="298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8B25F65-9ACF-4551-1172-9530EAF55811}"/>
              </a:ext>
            </a:extLst>
          </p:cNvPr>
          <p:cNvCxnSpPr>
            <a:cxnSpLocks/>
          </p:cNvCxnSpPr>
          <p:nvPr/>
        </p:nvCxnSpPr>
        <p:spPr>
          <a:xfrm>
            <a:off x="8973211" y="5550523"/>
            <a:ext cx="2268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2E42A44-1A15-366B-3A85-EE170CF62A2F}"/>
              </a:ext>
            </a:extLst>
          </p:cNvPr>
          <p:cNvCxnSpPr>
            <a:cxnSpLocks/>
          </p:cNvCxnSpPr>
          <p:nvPr/>
        </p:nvCxnSpPr>
        <p:spPr>
          <a:xfrm>
            <a:off x="8977529" y="5549016"/>
            <a:ext cx="0" cy="226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66DEBCA-FEFE-5D2C-3F8C-EBD8704C6DD0}"/>
              </a:ext>
            </a:extLst>
          </p:cNvPr>
          <p:cNvCxnSpPr>
            <a:cxnSpLocks/>
          </p:cNvCxnSpPr>
          <p:nvPr/>
        </p:nvCxnSpPr>
        <p:spPr>
          <a:xfrm>
            <a:off x="11241281" y="5549017"/>
            <a:ext cx="0" cy="226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BC1777-3260-942D-CCD0-140764E31AEC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10128272" y="5317545"/>
            <a:ext cx="0" cy="2329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10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108AA9C-DF25-4EDC-4263-66957DBE1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0918" y="1904578"/>
            <a:ext cx="9372166" cy="343433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SAIC MOTOR-CP CO.,LTD.</a:t>
            </a:r>
          </a:p>
          <a:p>
            <a:pPr algn="l"/>
            <a:r>
              <a:rPr lang="en-US" dirty="0"/>
              <a:t>TATA STEEL (THAILAND) CO., LTD.</a:t>
            </a:r>
          </a:p>
          <a:p>
            <a:pPr algn="l"/>
            <a:r>
              <a:rPr lang="en-US" dirty="0"/>
              <a:t>KYOWA DENGYO CO.,LTD</a:t>
            </a:r>
          </a:p>
          <a:p>
            <a:pPr algn="l"/>
            <a:r>
              <a:rPr lang="en-US" dirty="0"/>
              <a:t>ENIMAT CO., LTD</a:t>
            </a:r>
          </a:p>
          <a:p>
            <a:pPr algn="l"/>
            <a:r>
              <a:rPr lang="en-US" dirty="0"/>
              <a:t>THAI ZENAL CO.,LTD</a:t>
            </a:r>
          </a:p>
          <a:p>
            <a:pPr algn="l"/>
            <a:r>
              <a:rPr lang="en-US" dirty="0"/>
              <a:t>AGC AUTOMOTIVE (THAILAND) CO.,LTD.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681F91-84B0-85E1-F9D2-7F50A8A7C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</a:t>
            </a:r>
            <a:r>
              <a:rPr lang="en-US" dirty="0" err="1"/>
              <a:t>Referene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5A823-5641-ADA6-7FD6-797268ED7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</p:spTree>
    <p:extLst>
      <p:ext uri="{BB962C8B-B14F-4D97-AF65-F5344CB8AC3E}">
        <p14:creationId xmlns:p14="http://schemas.microsoft.com/office/powerpoint/2010/main" val="239269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3646842" cy="1655762"/>
          </a:xfrm>
        </p:spPr>
        <p:txBody>
          <a:bodyPr/>
          <a:lstStyle/>
          <a:p>
            <a:pPr algn="l"/>
            <a:r>
              <a:rPr lang="en-US" dirty="0"/>
              <a:t>Customer : SAIC Motor –CP</a:t>
            </a:r>
          </a:p>
          <a:p>
            <a:pPr algn="l"/>
            <a:r>
              <a:rPr lang="en-US" dirty="0"/>
              <a:t>Project: Oil Filling Machine</a:t>
            </a:r>
          </a:p>
          <a:p>
            <a:pPr algn="l"/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17181-37E8-AAC3-214F-98E1078A1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83" y="2487957"/>
            <a:ext cx="1226043" cy="641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54AC40-17D2-B63C-1366-8611904D7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80" y="3290068"/>
            <a:ext cx="1268754" cy="3171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D71916-C184-FAC6-CBFD-17541D2E38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76" y="3674725"/>
            <a:ext cx="686446" cy="686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2DAB80-9D31-2E8C-C683-22F1C50F0E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00" y="4376161"/>
            <a:ext cx="1226043" cy="613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EE35F6-44D9-1D16-5F36-B6E6F017640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00" b="37200"/>
          <a:stretch/>
        </p:blipFill>
        <p:spPr>
          <a:xfrm>
            <a:off x="925158" y="5065703"/>
            <a:ext cx="1496966" cy="4071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5081BE-302C-CDCE-321E-118825E002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80" y="5537360"/>
            <a:ext cx="1396377" cy="4456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93E60A-1FBA-2167-155D-045BA5F38D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66" y="6143519"/>
            <a:ext cx="1190066" cy="424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108DE5-354C-C98F-8163-3E38555C9B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359" y="4210804"/>
            <a:ext cx="2179889" cy="16349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29D801-4A2C-E067-5825-9D74F2C912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03" y="2241707"/>
            <a:ext cx="1850644" cy="13879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9C1481-ABD2-FDD8-DFE4-8ABB63500F5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525" y="2850706"/>
            <a:ext cx="2207683" cy="1655762"/>
          </a:xfrm>
          <a:prstGeom prst="rect">
            <a:avLst/>
          </a:prstGeom>
        </p:spPr>
      </p:pic>
      <p:pic>
        <p:nvPicPr>
          <p:cNvPr id="25" name="DBEBF01D">
            <a:hlinkClick r:id="" action="ppaction://media"/>
            <a:extLst>
              <a:ext uri="{FF2B5EF4-FFF2-40B4-BE49-F238E27FC236}">
                <a16:creationId xmlns:a16="http://schemas.microsoft.com/office/drawing/2014/main" id="{F7FB3A18-22C9-CCC6-26B2-6C471C9225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189560" y="4389721"/>
            <a:ext cx="706633" cy="125623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5244D58-E897-934A-FCA5-415AFB7218E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8" r="4632"/>
          <a:stretch/>
        </p:blipFill>
        <p:spPr>
          <a:xfrm rot="5400000">
            <a:off x="2850137" y="4859237"/>
            <a:ext cx="1658361" cy="13904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2981E42-7FA3-407A-41E9-53F04247323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364" y="4189959"/>
            <a:ext cx="2207683" cy="165576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9CA8F52-ECFC-A8A4-501C-4E3B48D8275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364" y="2266104"/>
            <a:ext cx="2207683" cy="16557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62994A8-A107-DE83-EB74-5EA6CF6267C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51621" y="2393838"/>
            <a:ext cx="1684361" cy="126327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61CE84E-4BE6-1F3A-422F-2CDD9B7122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51963" y="4546751"/>
            <a:ext cx="1256237" cy="94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4717774" cy="16557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Customer : SAIC Motor –CP</a:t>
            </a:r>
          </a:p>
          <a:p>
            <a:pPr algn="l"/>
            <a:r>
              <a:rPr lang="en-US" dirty="0"/>
              <a:t>Project: West area improvement</a:t>
            </a:r>
          </a:p>
          <a:p>
            <a:pPr algn="l"/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12" name="object 5">
            <a:extLst>
              <a:ext uri="{FF2B5EF4-FFF2-40B4-BE49-F238E27FC236}">
                <a16:creationId xmlns:a16="http://schemas.microsoft.com/office/drawing/2014/main" id="{8586E097-0BA8-90BA-0226-50F9C9F2022A}"/>
              </a:ext>
            </a:extLst>
          </p:cNvPr>
          <p:cNvGrpSpPr/>
          <p:nvPr/>
        </p:nvGrpSpPr>
        <p:grpSpPr>
          <a:xfrm>
            <a:off x="1404843" y="2554160"/>
            <a:ext cx="8150135" cy="2693874"/>
            <a:chOff x="1488439" y="2357120"/>
            <a:chExt cx="10168255" cy="4039235"/>
          </a:xfrm>
        </p:grpSpPr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09A50566-19AF-8AA0-D7EC-0FF17F0B653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7578" y="2370825"/>
              <a:ext cx="3088907" cy="2238523"/>
            </a:xfrm>
            <a:prstGeom prst="rect">
              <a:avLst/>
            </a:prstGeom>
          </p:spPr>
        </p:pic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22E47E52-0B1F-8DAC-7741-BDB7E48A79F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1939" y="2420620"/>
              <a:ext cx="2931160" cy="2085339"/>
            </a:xfrm>
            <a:prstGeom prst="rect">
              <a:avLst/>
            </a:prstGeom>
          </p:spPr>
        </p:pic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2D221BC6-E47C-876F-D0B4-A3157206EC55}"/>
                </a:ext>
              </a:extLst>
            </p:cNvPr>
            <p:cNvSpPr/>
            <p:nvPr/>
          </p:nvSpPr>
          <p:spPr>
            <a:xfrm>
              <a:off x="1532889" y="2401570"/>
              <a:ext cx="2969260" cy="2123440"/>
            </a:xfrm>
            <a:custGeom>
              <a:avLst/>
              <a:gdLst/>
              <a:ahLst/>
              <a:cxnLst/>
              <a:rect l="l" t="t" r="r" b="b"/>
              <a:pathLst>
                <a:path w="2969260" h="2123440">
                  <a:moveTo>
                    <a:pt x="0" y="2123440"/>
                  </a:moveTo>
                  <a:lnTo>
                    <a:pt x="2969260" y="2123440"/>
                  </a:lnTo>
                  <a:lnTo>
                    <a:pt x="2969260" y="0"/>
                  </a:lnTo>
                  <a:lnTo>
                    <a:pt x="0" y="0"/>
                  </a:lnTo>
                  <a:lnTo>
                    <a:pt x="0" y="212344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9">
              <a:extLst>
                <a:ext uri="{FF2B5EF4-FFF2-40B4-BE49-F238E27FC236}">
                  <a16:creationId xmlns:a16="http://schemas.microsoft.com/office/drawing/2014/main" id="{3DB273D9-DBEC-6094-0C28-7A497212371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8439" y="4566920"/>
              <a:ext cx="3111754" cy="1829054"/>
            </a:xfrm>
            <a:prstGeom prst="rect">
              <a:avLst/>
            </a:prstGeom>
          </p:spPr>
        </p:pic>
        <p:pic>
          <p:nvPicPr>
            <p:cNvPr id="17" name="object 10">
              <a:extLst>
                <a:ext uri="{FF2B5EF4-FFF2-40B4-BE49-F238E27FC236}">
                  <a16:creationId xmlns:a16="http://schemas.microsoft.com/office/drawing/2014/main" id="{9238F74B-AFFE-B4A9-79EF-565B071C10C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1939" y="4630420"/>
              <a:ext cx="2931160" cy="1648460"/>
            </a:xfrm>
            <a:prstGeom prst="rect">
              <a:avLst/>
            </a:prstGeom>
          </p:spPr>
        </p:pic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842942E7-BC7F-5B7B-0A78-9FB164064A33}"/>
                </a:ext>
              </a:extLst>
            </p:cNvPr>
            <p:cNvSpPr/>
            <p:nvPr/>
          </p:nvSpPr>
          <p:spPr>
            <a:xfrm>
              <a:off x="1532889" y="4611370"/>
              <a:ext cx="2969260" cy="1686560"/>
            </a:xfrm>
            <a:custGeom>
              <a:avLst/>
              <a:gdLst/>
              <a:ahLst/>
              <a:cxnLst/>
              <a:rect l="l" t="t" r="r" b="b"/>
              <a:pathLst>
                <a:path w="2969260" h="1686560">
                  <a:moveTo>
                    <a:pt x="0" y="1686559"/>
                  </a:moveTo>
                  <a:lnTo>
                    <a:pt x="2969260" y="1686559"/>
                  </a:lnTo>
                  <a:lnTo>
                    <a:pt x="2969260" y="0"/>
                  </a:lnTo>
                  <a:lnTo>
                    <a:pt x="0" y="0"/>
                  </a:lnTo>
                  <a:lnTo>
                    <a:pt x="0" y="168655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2">
              <a:extLst>
                <a:ext uri="{FF2B5EF4-FFF2-40B4-BE49-F238E27FC236}">
                  <a16:creationId xmlns:a16="http://schemas.microsoft.com/office/drawing/2014/main" id="{3BB3D9EF-4255-0C6A-7FE2-2C0206827D3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0260" y="2357120"/>
              <a:ext cx="7036054" cy="4038854"/>
            </a:xfrm>
            <a:prstGeom prst="rect">
              <a:avLst/>
            </a:prstGeom>
          </p:spPr>
        </p:pic>
        <p:pic>
          <p:nvPicPr>
            <p:cNvPr id="20" name="object 13">
              <a:extLst>
                <a:ext uri="{FF2B5EF4-FFF2-40B4-BE49-F238E27FC236}">
                  <a16:creationId xmlns:a16="http://schemas.microsoft.com/office/drawing/2014/main" id="{0F4824C3-CF6F-55ED-3963-EA55BF2C04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83760" y="2420620"/>
              <a:ext cx="6855459" cy="3858260"/>
            </a:xfrm>
            <a:prstGeom prst="rect">
              <a:avLst/>
            </a:prstGeom>
          </p:spPr>
        </p:pic>
        <p:sp>
          <p:nvSpPr>
            <p:cNvPr id="21" name="object 14">
              <a:extLst>
                <a:ext uri="{FF2B5EF4-FFF2-40B4-BE49-F238E27FC236}">
                  <a16:creationId xmlns:a16="http://schemas.microsoft.com/office/drawing/2014/main" id="{E695EAA2-A2CE-3B2F-AFF3-9E8C2D89B420}"/>
                </a:ext>
              </a:extLst>
            </p:cNvPr>
            <p:cNvSpPr/>
            <p:nvPr/>
          </p:nvSpPr>
          <p:spPr>
            <a:xfrm>
              <a:off x="4664710" y="2401570"/>
              <a:ext cx="6893559" cy="3896360"/>
            </a:xfrm>
            <a:custGeom>
              <a:avLst/>
              <a:gdLst/>
              <a:ahLst/>
              <a:cxnLst/>
              <a:rect l="l" t="t" r="r" b="b"/>
              <a:pathLst>
                <a:path w="6893559" h="3896360">
                  <a:moveTo>
                    <a:pt x="0" y="3896360"/>
                  </a:moveTo>
                  <a:lnTo>
                    <a:pt x="6893559" y="3896360"/>
                  </a:lnTo>
                  <a:lnTo>
                    <a:pt x="6893559" y="0"/>
                  </a:lnTo>
                  <a:lnTo>
                    <a:pt x="0" y="0"/>
                  </a:lnTo>
                  <a:lnTo>
                    <a:pt x="0" y="38963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Subtitle 1">
            <a:extLst>
              <a:ext uri="{FF2B5EF4-FFF2-40B4-BE49-F238E27FC236}">
                <a16:creationId xmlns:a16="http://schemas.microsoft.com/office/drawing/2014/main" id="{FE21584A-9490-D640-F261-76022A49D46D}"/>
              </a:ext>
            </a:extLst>
          </p:cNvPr>
          <p:cNvSpPr txBox="1">
            <a:spLocks/>
          </p:cNvSpPr>
          <p:nvPr/>
        </p:nvSpPr>
        <p:spPr>
          <a:xfrm>
            <a:off x="925158" y="5395947"/>
            <a:ext cx="4717774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Concrete floor</a:t>
            </a:r>
          </a:p>
          <a:p>
            <a:pPr algn="l"/>
            <a:r>
              <a:rPr lang="en-US" dirty="0"/>
              <a:t>Steel Structure</a:t>
            </a:r>
          </a:p>
          <a:p>
            <a:pPr algn="l"/>
            <a:r>
              <a:rPr lang="en-US" dirty="0"/>
              <a:t>Parking painting</a:t>
            </a:r>
          </a:p>
          <a:p>
            <a:pPr algn="l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7856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70C5F5-9A32-BBCD-33EC-A305B498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158" y="1578366"/>
            <a:ext cx="4717774" cy="129974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Customer : SAIC Motor –CP</a:t>
            </a:r>
          </a:p>
          <a:p>
            <a:pPr algn="l"/>
            <a:r>
              <a:rPr lang="en-US" dirty="0"/>
              <a:t>Project: Air Exhaust Improvement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21819E-DD62-4165-3B9D-096B11E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Referent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16FA7-D474-9A48-0377-17E170D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www.mechatron.co.th</a:t>
            </a:r>
          </a:p>
        </p:txBody>
      </p:sp>
      <p:grpSp>
        <p:nvGrpSpPr>
          <p:cNvPr id="7" name="object 9">
            <a:extLst>
              <a:ext uri="{FF2B5EF4-FFF2-40B4-BE49-F238E27FC236}">
                <a16:creationId xmlns:a16="http://schemas.microsoft.com/office/drawing/2014/main" id="{69D3A041-4889-B966-64AC-05F3EB8AB636}"/>
              </a:ext>
            </a:extLst>
          </p:cNvPr>
          <p:cNvGrpSpPr/>
          <p:nvPr/>
        </p:nvGrpSpPr>
        <p:grpSpPr>
          <a:xfrm>
            <a:off x="925158" y="2950434"/>
            <a:ext cx="6736333" cy="3073654"/>
            <a:chOff x="426719" y="1371600"/>
            <a:chExt cx="6736333" cy="3073654"/>
          </a:xfrm>
        </p:grpSpPr>
        <p:pic>
          <p:nvPicPr>
            <p:cNvPr id="8" name="object 10">
              <a:extLst>
                <a:ext uri="{FF2B5EF4-FFF2-40B4-BE49-F238E27FC236}">
                  <a16:creationId xmlns:a16="http://schemas.microsoft.com/office/drawing/2014/main" id="{CEC09BFC-84D7-3719-B5E9-00CE3F0E59F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719" y="1435100"/>
              <a:ext cx="2253234" cy="2946654"/>
            </a:xfrm>
            <a:prstGeom prst="rect">
              <a:avLst/>
            </a:prstGeom>
          </p:spPr>
        </p:pic>
        <p:pic>
          <p:nvPicPr>
            <p:cNvPr id="9" name="object 11">
              <a:extLst>
                <a:ext uri="{FF2B5EF4-FFF2-40B4-BE49-F238E27FC236}">
                  <a16:creationId xmlns:a16="http://schemas.microsoft.com/office/drawing/2014/main" id="{C1FAB994-E1A9-54A8-08F1-BD78D5B6361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219" y="1498600"/>
              <a:ext cx="2072639" cy="2766060"/>
            </a:xfrm>
            <a:prstGeom prst="rect">
              <a:avLst/>
            </a:prstGeom>
          </p:spPr>
        </p:pic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B48EB6F6-64A8-1DC8-E038-B1F1D6448FE9}"/>
                </a:ext>
              </a:extLst>
            </p:cNvPr>
            <p:cNvSpPr/>
            <p:nvPr/>
          </p:nvSpPr>
          <p:spPr>
            <a:xfrm>
              <a:off x="471169" y="1479550"/>
              <a:ext cx="2110740" cy="2804160"/>
            </a:xfrm>
            <a:custGeom>
              <a:avLst/>
              <a:gdLst/>
              <a:ahLst/>
              <a:cxnLst/>
              <a:rect l="l" t="t" r="r" b="b"/>
              <a:pathLst>
                <a:path w="2110740" h="2804160">
                  <a:moveTo>
                    <a:pt x="0" y="2804160"/>
                  </a:moveTo>
                  <a:lnTo>
                    <a:pt x="2110740" y="2804160"/>
                  </a:lnTo>
                  <a:lnTo>
                    <a:pt x="2110740" y="0"/>
                  </a:lnTo>
                  <a:lnTo>
                    <a:pt x="0" y="0"/>
                  </a:lnTo>
                  <a:lnTo>
                    <a:pt x="0" y="28041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3">
              <a:extLst>
                <a:ext uri="{FF2B5EF4-FFF2-40B4-BE49-F238E27FC236}">
                  <a16:creationId xmlns:a16="http://schemas.microsoft.com/office/drawing/2014/main" id="{4C2F3E35-34A8-3D25-F56E-9B19C3E4FE1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6819" y="1371600"/>
              <a:ext cx="2126233" cy="3073654"/>
            </a:xfrm>
            <a:prstGeom prst="rect">
              <a:avLst/>
            </a:prstGeom>
          </p:spPr>
        </p:pic>
        <p:pic>
          <p:nvPicPr>
            <p:cNvPr id="23" name="object 14">
              <a:extLst>
                <a:ext uri="{FF2B5EF4-FFF2-40B4-BE49-F238E27FC236}">
                  <a16:creationId xmlns:a16="http://schemas.microsoft.com/office/drawing/2014/main" id="{350C04DF-6FDB-91B2-68EB-BC9CBED52DA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0319" y="1435100"/>
              <a:ext cx="1945639" cy="2893060"/>
            </a:xfrm>
            <a:prstGeom prst="rect">
              <a:avLst/>
            </a:prstGeom>
          </p:spPr>
        </p:pic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6C6E1BE4-0A75-2BD9-AF5C-CD952B3ED02B}"/>
                </a:ext>
              </a:extLst>
            </p:cNvPr>
            <p:cNvSpPr/>
            <p:nvPr/>
          </p:nvSpPr>
          <p:spPr>
            <a:xfrm>
              <a:off x="5081269" y="1416050"/>
              <a:ext cx="1983739" cy="2931160"/>
            </a:xfrm>
            <a:custGeom>
              <a:avLst/>
              <a:gdLst/>
              <a:ahLst/>
              <a:cxnLst/>
              <a:rect l="l" t="t" r="r" b="b"/>
              <a:pathLst>
                <a:path w="1983740" h="2931160">
                  <a:moveTo>
                    <a:pt x="0" y="2931160"/>
                  </a:moveTo>
                  <a:lnTo>
                    <a:pt x="1983739" y="2931160"/>
                  </a:lnTo>
                  <a:lnTo>
                    <a:pt x="1983739" y="0"/>
                  </a:lnTo>
                  <a:lnTo>
                    <a:pt x="0" y="0"/>
                  </a:lnTo>
                  <a:lnTo>
                    <a:pt x="0" y="29311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16">
              <a:extLst>
                <a:ext uri="{FF2B5EF4-FFF2-40B4-BE49-F238E27FC236}">
                  <a16:creationId xmlns:a16="http://schemas.microsoft.com/office/drawing/2014/main" id="{5F61CD47-88EB-4789-8AC8-938A6FE0942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20338" y="1399415"/>
              <a:ext cx="2276093" cy="2974593"/>
            </a:xfrm>
            <a:prstGeom prst="rect">
              <a:avLst/>
            </a:prstGeom>
          </p:spPr>
        </p:pic>
        <p:pic>
          <p:nvPicPr>
            <p:cNvPr id="26" name="object 17">
              <a:extLst>
                <a:ext uri="{FF2B5EF4-FFF2-40B4-BE49-F238E27FC236}">
                  <a16:creationId xmlns:a16="http://schemas.microsoft.com/office/drawing/2014/main" id="{9473FF73-4D5A-E552-88B4-EB8966F7D1A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83838" y="1489711"/>
              <a:ext cx="2095500" cy="2793999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957310AE-9D55-2998-E8DD-7DC1B69A73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1736" y="2994884"/>
            <a:ext cx="3909581" cy="296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40741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10">
      <a:dk1>
        <a:srgbClr val="A5A5A5"/>
      </a:dk1>
      <a:lt1>
        <a:srgbClr val="FFFFFF"/>
      </a:lt1>
      <a:dk2>
        <a:srgbClr val="335B74"/>
      </a:dk2>
      <a:lt2>
        <a:srgbClr val="DFE3E5"/>
      </a:lt2>
      <a:accent1>
        <a:srgbClr val="FFFFFF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724</Words>
  <Application>Microsoft Office PowerPoint</Application>
  <PresentationFormat>Widescreen</PresentationFormat>
  <Paragraphs>134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3DS Fonticon</vt:lpstr>
      <vt:lpstr>Calibri</vt:lpstr>
      <vt:lpstr>Corbel</vt:lpstr>
      <vt:lpstr>Tahoma</vt:lpstr>
      <vt:lpstr>Times New Roman</vt:lpstr>
      <vt:lpstr>Basis</vt:lpstr>
      <vt:lpstr>Mechatron co., Ltd. บริษัท เมคาตรอน จำกัด</vt:lpstr>
      <vt:lpstr>MECHATRON MISSION</vt:lpstr>
      <vt:lpstr>MECHATRON Policy</vt:lpstr>
      <vt:lpstr>MECHATRON OVERVIEW</vt:lpstr>
      <vt:lpstr>ORGANIZATION STRUCTURE</vt:lpstr>
      <vt:lpstr>Customer Referene</vt:lpstr>
      <vt:lpstr>Projects Referent </vt:lpstr>
      <vt:lpstr>Projects Referent </vt:lpstr>
      <vt:lpstr>Projects Referent </vt:lpstr>
      <vt:lpstr>Projects Referent </vt:lpstr>
      <vt:lpstr>Projects Referent </vt:lpstr>
      <vt:lpstr>Other Project Referent </vt:lpstr>
      <vt:lpstr>Other Project Referent </vt:lpstr>
      <vt:lpstr>Other Project Referent </vt:lpstr>
      <vt:lpstr>Other Project Referent </vt:lpstr>
      <vt:lpstr>Other Project Referent </vt:lpstr>
      <vt:lpstr>Other Project Referent </vt:lpstr>
      <vt:lpstr>Other Project Referent </vt:lpstr>
      <vt:lpstr>Other Project Referent </vt:lpstr>
      <vt:lpstr>Other Project Referent </vt:lpstr>
      <vt:lpstr>Machining Part </vt:lpstr>
      <vt:lpstr>Dolly, Rack and pallet</vt:lpstr>
      <vt:lpstr>Internal Phone Systems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</dc:creator>
  <cp:lastModifiedBy>A A</cp:lastModifiedBy>
  <cp:revision>27</cp:revision>
  <cp:lastPrinted>2026-06-24T07:15:45Z</cp:lastPrinted>
  <dcterms:created xsi:type="dcterms:W3CDTF">2022-10-09T08:39:20Z</dcterms:created>
  <dcterms:modified xsi:type="dcterms:W3CDTF">2026-06-24T07:17:17Z</dcterms:modified>
</cp:coreProperties>
</file>